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3.xml" ContentType="application/vnd.openxmlformats-officedocument.presentationml.slide+xml"/>
  <Override PartName="/ppt/slides/slide4.xml" ContentType="application/vnd.openxmlformats-officedocument.presentationml.slide+xml"/>
  <Override PartName="/ppt/slides/slide1.xml" ContentType="application/vnd.openxmlformats-officedocument.presentationml.slide+xml"/>
  <Override PartName="/ppt/slides/slide5.xml" ContentType="application/vnd.openxmlformats-officedocument.presentationml.slide+xml"/>
  <Override PartName="/ppt/slides/slide2.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9.xml" ContentType="application/vnd.openxmlformats-officedocument.presentationml.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slideMasters/slideMaster1.xml" ContentType="application/vnd.openxmlformats-officedocument.presentationml.slideMaster+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1.xml" ContentType="application/vnd.openxmlformats-officedocument.presentationml.slideLayout+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ink/ink13.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4.xml" ContentType="application/inkml+xml"/>
  <Override PartName="/ppt/ink/ink3.xml" ContentType="application/inkml+xml"/>
  <Override PartName="/ppt/ink/ink1.xml" ContentType="application/inkml+xml"/>
  <Override PartName="/ppt/ink/ink2.xml" ContentType="application/inkml+xml"/>
  <Override PartName="/ppt/ink/ink9.xml" ContentType="application/inkml+xml"/>
  <Override PartName="/ppt/ink/ink10.xml" ContentType="application/inkml+xml"/>
  <Override PartName="/ppt/ink/ink11.xml" ContentType="application/inkml+xml"/>
  <Override PartName="/ppt/theme/theme1.xml" ContentType="application/vnd.openxmlformats-officedocument.theme+xml"/>
  <Override PartName="/ppt/theme/theme2.xml" ContentType="application/vnd.openxmlformats-officedocument.theme+xml"/>
  <Override PartName="/ppt/ink/ink12.xml" ContentType="application/inkml+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11"/>
  </p:notesMasterIdLst>
  <p:sldIdLst>
    <p:sldId id="256" r:id="rId2"/>
    <p:sldId id="316" r:id="rId3"/>
    <p:sldId id="331" r:id="rId4"/>
    <p:sldId id="325" r:id="rId5"/>
    <p:sldId id="326" r:id="rId6"/>
    <p:sldId id="327" r:id="rId7"/>
    <p:sldId id="328" r:id="rId8"/>
    <p:sldId id="329" r:id="rId9"/>
    <p:sldId id="330" r:id="rId10"/>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36" autoAdjust="0"/>
    <p:restoredTop sz="94660"/>
  </p:normalViewPr>
  <p:slideViewPr>
    <p:cSldViewPr>
      <p:cViewPr>
        <p:scale>
          <a:sx n="75" d="100"/>
          <a:sy n="75" d="100"/>
        </p:scale>
        <p:origin x="-408" y="-48"/>
      </p:cViewPr>
      <p:guideLst>
        <p:guide orient="horz" pos="2880"/>
        <p:guide pos="216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18" Type="http://schemas.openxmlformats.org/officeDocument/2006/relationships/customXml" Target="../customXml/item3.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1T04:28:25.800"/>
    </inkml:context>
    <inkml:brush xml:id="br0">
      <inkml:brushProperty name="width" value="0.05292" units="cm"/>
      <inkml:brushProperty name="height" value="0.05292" units="cm"/>
    </inkml:brush>
  </inkml:definitions>
  <inkml:trace contextRef="#ctx0" brushRef="#br0">4325 5113 77,'-1'-4'164,"1"4"-11,-3-5-13,3 5-2,-1-5 4,1 5-2,-2-4-5,2 4-5,-1-3-13,0-1-8,-2 1-14,3 3-7,-6-7-8,5 4-5,-3 1 2,1-2 1,1 1-9,-1 0-5,3 3-9,-7-6-2,3 3-5,-2 0 3,2 1 2,4 2-2,-8-5-4,3 3-4,-1 1-7,6 1 0,-12-1-1,4 0-5,8 1-1,-13-3-3,7 2-6,1 0 7,-3 1 0,3 0-3,5 0-3,-13-2-2,13 2 0,-10-1-2,5 1-2,-3 1-2,-2-1 0,5 2-4,-1-2 6,-1 1-6,-3 1-1,2 0-2,1-1 2,-5 1-8,5 1 5,0 0 4,-2 0-1,-2-1 1,2 1-3,1 0 0,-2-1 1,1 3 2,-1-1 4,3 0 0,-3 0-2,1-2 0,4 3 3,-5-2-5,1 0-1,5 1 1,-4-2-2,3 3 2,-5-3-4,2 3-2,1-2 3,-3 5 0,3-7-1,-1 4-1,2-1-2,-2 0-1,3 0 1,-1-1 3,-1 2-2,2 2-2,-2-2 3,0 1-3,1 0 5,-1-2-4,4 1 0,-4 0-1,1 0 2,2 0-3,-2 0 1,-1-1-2,1 4 2,0-3 2,-1 0 1,2 3-1,1-1 0,-4 3-3,2-2 8,-2 1-6,1-1 1,4-1 1,-2 3 0,-4-2-5,4 1 3,-3 3 0,3-5-3,-2 1 3,2 1-3,1 1 2,0-4 1,-1 3 0,1-1-1,0-2 2,0 2-2,-1 0 2,3 3-1,-1-4 6,-1 3-8,0-1 0,2-1 3,-1 1-3,1 1 0,-1 0 1,-1-1-1,2 2 2,-3 0 1,3-1-3,1 0 1,0-1 17,1 1 3,-3 0-6,3-1 2,-1 3-3,0-3-1,1 2 1,-2-2-3,2 3-2,0 1-1,0-3 1,2 1 0,-2-3 1,0 4-1,0-3-3,0 2 2,0-2 0,1 3-1,0-3-2,3 1 4,-3 2-4,1-2-2,-2 0-1,3-3 0,-1 4 4,0-3-2,2 1 0,1 0-3,-2 2-1,1-3 1,-1 1 7,-1-1-5,0-1-1,1 1 1,1-2 0,-2 4 2,2-5 7,0 5 0,0-1 5,-1-2-4,0 2 1,1 2 10,1-2-5,0-4-3,0 3 4,-1-3-6,-1 4 0,0-2-1,1 0 1,0 1-10,0-1 5,1-1 1,0 1-1,-2 2 4,2-4-9,-3 2 2,5-1 6,-2 2-5,1 1 3,-2-1 1,1 0 5,1 1-2,1-1-4,-3-2 2,2 4-2,-3-4-1,4 3 0,-4-4-6,3 0 3,1 4 3,-2-4 4,0 1-1,2 0-3,-4 0 2,4 0-3,-1 0 3,-1-1 3,0 0-5,2 0 6,-2 1-4,0-1-3,1-3 5,-2 5 5,2-3 4,2 0-3,-2-2 1,2 2 6,2 2-2,-2-4-3,-2 1-3,2-1-11,0 1 4,1-1-3,-2 2 0,1-1 10,1-1-12,1-1 1,-3 0-3,3 3 12,0-3-3,2 2-5,-5-3 1,4 1 0,-3 1-7,-3 0 4,6 1-1,0 1 6,-3-2-4,2-1 1,-3-1-1,1 3-1,0-3-1,1 0-3,-5 0-3,7 2 2,1-2 7,-6 0 0,2 2-2,-3-2-4,4 0 0,-4 0 3,5 1-1,-2-1-4,0-1 2,1 2 0,-3 1 5,-1-2 12,4 2-14,-1-2-1,1 0 3,-5-2-9,3 2 8,0-3 2,-1 1-8,3 2 3,-3-2 2,2 2-16,-2-1 15,3-1 0,-4 2 5,1-2-7,0 2 6,3-1 0,-3-3 1,2 1-4,-2 1-2,3-1 4,-1 3-1,1-3-3,-4-2 3,0 1-4,3 4 5,-2 0-5,1-3-3,-1-1 0,0 2 10,2-2-1,2 0-4,-2 0 3,3 0-6,-4 2 4,2-2-5,-4 0-1,4 1 5,-4-1-6,0 0-4,1 2 12,1-2-1,-1 0-6,0 0 5,2 1-4,-4 1-2,0-3 9,2 2-4,1-1 5,0 0-5,1 1-5,-3 0-1,0 1 17,4-3-15,0 2-1,-5-2 5,1 1 2,3 1-2,-2-2-3,-2 1-6,3 1 4,-1-2 4,3-2 0,-4 2 5,0 2 1,0-2-8,2-1 4,-3 3 0,3-1-5,-4-1 2,3-3 6,-1 3-16,0 1 12,-1-1-1,3-2 0,-4 4 5,1-2-8,0 1 8,0 0 4,1 0-11,1 0-2,-3 1 7,-1-1-8,2 1 3,-4 3 3,5-9-12,-2 4 13,1 0 1,1 0 3,-2 0-2,3 2 0,-4-3-15,2 1 14,1 1 8,-5-1 6,4-1-9,0 3 4,-3-4 0,4 0 6,-5 2-1,4 2-14,-3-4 18,-1 2-3,2-2-2,0 1-9,2-1 2,-4 1 3,1-2-8,2 1 5,1 1-2,-3-2 2,0 1-2,4-1 1,-2 1-6,-2 0 0,3 0 5,-3-1-6,3-2 0,-4 3 7,3 2 0,-1-4 6,-2 4-7,4 0-3,-4-2-2,0 0 4,3 2 3,-2-3-6,-1 1 6,4 1 0,-4-1 0,2 3-4,-2-2 1,0 0 0,0 0-4,0-2 6,0 3-7,0-2 0,0 1 3,0-2-2,0 3 2,0 0-4,0-2 0,3 1 9,-3 2-11,-3-3 4,3 3-6,-2-1 0,4-1 5,-4-1-3,2 2 2,0 0 4,0-2 3,-4 2-8,4-2 0,0 2 0,-1 0 1,1 0-2,0-2 3,0 4 0,0 3-2,-3-9 1,3 7 4,0-4-5,-1 1 0,-2 0-2,3 1 0,-1-1 3,-3 0-9,4 1 8,-1 0-3,-2 0 9,2-1-6,0 0-1,-2-1-7,2 1 8,-2-1 1,2 4 1,-3-5 1,3 2 2,0 0-6,-3 2 0,4 0 0,-4-4-2,4 1 15,-4 3-15,2-4 6,0 1-4,1-2 1,-2 3-5,2 0 5,-2 0-1,1-2-6,1 2 7,-3 0-2,1 1 2,2-3-12,1 7 10,-2-5 4,0 0-1,1 2 6,-3-1-4,2 1-2,-1 0-2,0-2-2,2 2 0,-4-1 3,4 0-4,-2 1 0,-1 0 1,3-1-1,-1-1 6,0 2-2,2 3 1,-4-7-5,3 4 0,-1-2 5,-1 1 5,2 1-4,1 3-11,-5-4 5,1 1 0,1 0-11,0-2 11,0 0 10,-1 1-5,1 2-6,1-4 4,-3 2-5,1-1 1,0 3 2,0-4 5,1 2-1,0 2 0,-3-2-1,2 0 2,1 1-3,-2-1 4,0 0 2,4 2-7,-3-1 1,0 0-2,0 1 2,-2-2-11,2 1 11,3 0 4,-3 1-4,0-1 0,-1 1 6,1-1-3,4 3-1,-4-5-3,-1 3 3,4 0-2,1 2-5,-9-5 15,8 1-15,-3 3 6,-1-3 2,2 3 4,-3-2-4,3-1 0,-2 2-6,0 1-11,5 1 12,-9-4 1,5 1 2,-1-1-11,-2 0 13,0 3-2,-1-5-3,3 1 2,-1 3 4,-2-2-5,3 1 0,-3 0 3,2-2 4,-4 4-4,5-4 6,-4 2-12,2 1-2,-1-3 6,0 3 0,0 2-1,-1-4-12,-1 1 10,1 1 7,1-2-4,-2 1-1,0 2 0,1-2-1,-2 2 2,0-3 2,2 2-1,-1 0-1,0-1-2,1 1-13,0-1-10,-3 1-22,2 0-4,-3-1-23,2 1-26,-3-1-16,-3 2-29,2 0-16,-3 1-26,0 2-28,-1 2-38,-3 3-17,3-3-27,0 4-24,-8-2-168,8 2-529,1 0 234</inkml:trace>
  <inkml:trace contextRef="#ctx0" brushRef="#br0" timeOffset="1166.8906">4219 5340 45,'0'-4'217,"0"4"-20,0 0-20,0 0-11,0 0-14,0 0-11,-13 7-12,13-7-4,-4 9-8,3-2-1,-3 2-3,-1 6 0,-3-3-11,3 2 2,4 3 0,-6 3-11,1-2-8,2 2-6,-2 7 1,-3-1 1,5 0-10,-4-1-1,2 0-11,-2 3-1,1-3-8,3-4-1,-5 3-5,7-6 0,-4 0-7,5-1-1,-4-4 0,4-4-7,-2 1-4,2 0-1,-1-3-3,1-1 1,0 0-1,0 0-3,3-1 3,-3 0 4,0-1 4,1-1 5,0-3-1,1 5 4,-1-5 1,0 0 3,0 0-10,0 0-5,0 0-2,2-15 1,0 10-3,2-1-6,-3-7 2,2 2-5,0-4 3,1-1-4,-2-2-1,2 2 4,0-1-15,0 3 20,1-1-16,0-2-4,-1-1 3,0 2 0,-4-1-9,6 1 6,0-1 12,-3-3-10,3 6-2,0-2 2,-5 3-6,4-2 1,-1 3 0,1-4-1,-1 5 0,0-3 3,-3 4 2,3-2-3,-1 0 1,4 5 3,-4-3 0,-2 0-1,4 3-5,-1 0 4,0-3 0,0 3-2,-3 2 3,3-2 1,-2 3 1,2 1-8,-4-2 4,4 1-1,-1 3-4,-3 1 3,0 0 1,2-7 1,-2 7-4,0-3 3,0 3 0,0 0 0,0 0 3,0 0 0,9 8 0,-6-2 2,1-3 3,0 3-5,2 5 4,0-4 7,-2 4 7,5 3-2,-3-2 4,2 5 2,-4 0-2,5 0 1,0 0 0,-3 0 12,2 1 21,0 4-12,5 0-7,-9-2 0,4-2 2,1 0-3,1 7-8,-5-7 5,4-1 0,0-1-12,-5-2 4,1-2-2,-1 0 1,1 2-1,0-2 6,-1-3-17,1-1 0,-4 1 12,3-3-14,-1 3 10,-2-4-9,2 1 1,-1-2-9,-2 0 18,3-1-10,-3-3-4,1 5 0,-1-2 5,0-3 3,3 4-12,-3-4 10,0 0-23,0 0-12,0 0-5,2 3-14,-2-3-11,0 0-20,0 0-12,0 0-25,0 0-24,0 0-30,0 0-31,0 0-30,0 0-33,-11-8-48,11 8-175,-8-4-520,3 2 231</inkml:trace>
  <inkml:trace contextRef="#ctx0" brushRef="#br0" timeOffset="1556.5438">4151 5610 139,'0'0'237,"-5"-1"-19,5 1-29,0 0-18,-1-2-14,1 2-8,0 0-13,0 0-11,11-3-4,-2 2-15,0 1-4,1 0-9,3-3-4,1 3-9,0 0-7,5 0-8,-1 3 5,-1-2-12,1-1-5,2 3-4,-3-2-10,-2 0 5,-2 0-6,0 1 15,-2-1-6,-2 0-1,0 0-6,-5 1 0,5-2-2,-4 3 0,-5-3-2,8 2 5,-3-2-5,-5 0-3,0 0-4,6 3 1,-6-3-5,0 0 1,0 0-8,0 0-2,7 1-19,-7-1-21,0 0-24,0 0-25,2 1-33,-2-1-29,0 0-26,0 0-37,0 0-210,9 0-441,-9 0 195</inkml:trace>
  <inkml:trace contextRef="#ctx0" brushRef="#br0" timeOffset="4310.6789">5034 5514 34,'0'0'160,"0"0"0,-5-1-8,5 1-2,0 0-10,0 0-15,0 0 4,0 0-10,0 0-4,0 0-8,0 0-6,0 0-7,0 0-8,-4-2-1,4 2-5,0 0-3,0 0 2,0 0 0,19-1 2,-15-1-3,4 0 2,-2 2-3,7-2-7,-3 1-7,3 0-1,5-2-7,1 3 3,-1 0-9,4-3-3,7 3-4,0-3-3,-1 0 1,2 2-5,3-1-5,-1 2-1,-1-1-4,-2 0-4,3 1-1,0-1 0,0 1-5,-2 1-2,-1 0 4,1 0-8,1-1 7,-3 0-9,0 0 2,-5 0 2,3 2 6,-4-1-14,-5-1 4,4 2-2,1-2 0,-3 0-1,-2 1 3,-5-1-4,1-1 3,1 2 0,-2-1-5,0-1-1,2 1 4,-3-2-4,0 2 4,-3-1-2,-2 1-2,2 0 6,-8 0-5,11-2-5,-7 0 1,-4 2 6,10-1 0,-4 1 2,-3-5-5,5 3-1,-3 2 2,-5 0 1,9-2-1,-9 2-1,5-1 3,-5 1 1,6-2 0,-6 2-3,4-2 0,-4 2-1,0 0 0,4-3-2,-4 3 12,0 0-12,0 0-1,0 0 5,0 0-4,3-3 0,-3 3 4,0 0-2,0 0 6,0 0-4,0 0-6,0 0 7,0 0 11,0 0-12,0 0-1,0 0 3,-2-5-4,2 5 1,0 0-4,-5-4 0,2-1 5,0 2-1,1-2-4,-3 4 6,2-4-6,-1 0 1,0 2 10,-1-1-7,1 1-5,-1-1 6,1-1-2,0 2-2,1 1 3,-1-1-2,0 1-1,4 2 12,-4-6-11,0 5-1,0-4 3,2 2-4,2 3 0,0 0 3,-4-2-4,4 2 7,0 0-3,0 0-4,0 0-5,0 0 4,0 0 4,-5 6 2,6-2 8,-1 3 4,0-2-1,4 4 3,-4-4-2,0 7-2,0-4 3,3 4 2,-2-3-2,1 3 13,0-2-2,-2 0-14,2-1 1,0 1 0,0-3-3,-1 1-2,-1 0-2,2 1 4,-2-2-1,1-2 3,-1-1-3,1 1-1,-2 0 3,2-2-6,-1 2 1,0-1 5,0-4-5,1 3 2,-1-3-4,0 5 5,0-5 1,0 0 1,0 0 0,0 0 4,0 0-11,0 0 2,-1-17-2,0 12 3,0-7 0,1 2-4,-3-1-2,-1 0 6,4-4 2,-4 1-3,3 2-7,0 0 2,-3 2 0,0-2 3,4 3-9,-2-2 12,-1 5-9,-1-6 5,4 4-4,-1 2-1,1 3 2,-4-4 4,4 2 1,0 2-3,0-2-4,0 5 5,0-6-4,0 6-3,-1-3 3,1 3 0,0-5 3,0 5-5,0-5 3,0 5-7,0 0 3,0 0 0,0 0 4,0 0-2,0 0 0,0 0 1,10 8 4,-5-6-4,-1 1 2,1 2-2,0 1 1,2-1 4,-2 2-3,0-3 0,1 4 0,-1-1 2,4 1-7,-4-3 5,2 2 2,1 3-3,-3-5 1,3 2-1,-1-2 4,-2 0-4,0 0 4,4 3-2,-4-5-3,-2 2 1,1-4 1,-1 1 1,1 3 2,0-3-4,-4-2 14,2 4-11,1-3-5,-3-1 3,0 4 7,0-4-9,0 0 4,0 0 1,0 5-2,0-5 3,0 6-4,-5-4-4,0 2 10,1 0-9,-2 0 6,1 1 0,-2-1-5,0 0 8,-2 0-8,2-1 2,-1 3-2,-1-3-4,1 3-7,0 0-16,-1-1-11,-1 0-14,1 0-22,-3 2-18,2-3-21,5 1-24,1-1-23,-1 0-13,0-3-13,5-1-17,0 4-33,0-4-124,0 0-391,0 0 174</inkml:trace>
  <inkml:trace contextRef="#ctx0" brushRef="#br0" timeOffset="5785.928">6544 5022 92,'0'0'169,"0"0"-3,0 0-10,0 0-11,0 0-4,0 0-13,0 0 1,0 0 12,0 0 4,7 10-2,-6-7-5,-1 2-13,0 1-3,1 1 7,-1 3-12,0 0-7,3 2-4,-6-2-2,6 6-10,2-2-3,-4 3-4,3-1-8,0 2-8,-3-2-3,3 0-3,-3 4 10,2-3-14,-2 2-5,3 8-5,-4-13-9,5 5 15,-5-4-25,1 2 10,-1-3-11,0-2-4,0 1-3,0-4 2,3 0-4,-3 2 1,-3-6-10,6 2 4,-3-2 2,0 0 3,1-1-11,-2 1-1,-2-2 1,3-3 0,0 5-5,0-5 4,-1 4 4,1-4-7,0 0 1,0 0-1,0 0-11,0 0 5,0-17-8,-2 10-1,-1 2 2,3-8-7,-1 0 0,1 3-2,-4-6-4,-1-1-5,1-3 8,0 5-4,4-2-1,-4-2 5,3 2 10,-4 2-3,2 2-10,2-3 5,0 4-1,-4 0 1,2-3-7,1 2 9,2 0 1,-2 1 1,2 2 0,-1-2 9,1 0-10,0 2 1,3-2 2,0 0 7,-1 0-7,4 2-1,-2-1-1,6 1 7,-6-3-5,2 2 3,2 3 0,2-2-1,-2 3 2,-4-1 0,6 2-1,-5 1 4,3-1-4,-2 2 1,1 1 3,1-2-2,-2 4 0,0-2 2,2 3-4,-2 0 0,4 0 4,-2 3-2,1-1-3,2 3 6,-3 1-1,-3 0 1,4 4-3,-1-3 0,-5 1 4,1 3-1,0-1-1,-2 0 2,0 2 0,2-2-1,-4 2 3,0-1-3,-3 2 0,2-1-2,-4 2 4,1-1 2,-4 0-2,2-2-1,0 1 0,-1-3 2,0 6-1,-7-5-1,7 0-1,-2-1 0,-1-1 3,4 1 2,-1-3-5,0 0 1,-3-1 5,3 0-4,2 0-4,1-1 6,-1-4 0,1 4 5,-1-3-6,5-1-3,-5 3 3,5-3-3,-5 2 2,5-2 0,-3 4 0,3-4-1,0 3 1,0-3-4,0 0 0,0 0 2,0 0-4,0 0 10,7-12-10,-6 10-3,4-1 3,3-2 5,-2 0-3,3 1 1,4 1-1,-3-1 3,4 0-9,0 0 6,2 4 1,5 0 1,-4 0-3,-4 0 1,4 4 3,0 2-2,-3-1 1,-2-1 3,-1 2-6,2-2 1,-4 4 4,-4 1-4,5-4 1,-5 4 4,-1-1-3,-1 0 0,-3 1 3,-2 1 3,-1 1-3,-3-1 0,-1 1-1,2 0 1,-3 0 0,-2 1 4,-3-1 3,4-1-6,-5-3 9,4 3-4,-3-5 2,4 2 0,-4-3-1,-4-1-1,2 0 0,-2-1-3,5 0 1,0-2-4,1 0-5,-1-4-10,1 4-7,1-3-9,1 2-3,1 0-13,1 0-15,-1-3-17,0-1-23,3 2-27,-4-1-24,5 1-23,0-2-18,3 0-29,1 1-158,0 4-408,-1-11 180</inkml:trace>
  <inkml:trace contextRef="#ctx0" brushRef="#br0" timeOffset="7516.9136">6916 4768 9,'-3'-7'131,"0"2"4,-1 0-10,1-1-5,0 0-1,-1 1 4,-1 0-4,1 1-8,0 0-8,-2 0-12,2-2-10,-3 2-5,0 2 4,-1-1-8,-1 1-8,-1 2 7,-3 0 2,4 0-3,-1-2-7,-3 1 6,3 1-12,-4 0-6,5 1-1,-4-1-2,0 2 0,2-4-1,0 4-2,3-2-4,-5 3 1,3-1-7,0 0-1,-2 1-3,1 1-1,2-1 3,-4 2 1,-1-2 2,6 3-7,-3-2 3,-1 2 0,1-1-3,-1 1-1,1 0-2,0 2 13,-3-3-2,4 2-3,-1 1-1,2-2-2,1-1 0,-1 2-3,-1 0-7,2 1 1,-2-3-2,1 4 4,2-3-1,0 3-6,-1-1 5,1 1-1,-1-1-4,-2 1 3,6-1-5,-5 2 2,0-1 3,4 0-8,-3-2-2,2 3-1,2-3-1,-4 2 3,4 1-3,-1 0-1,0 0 7,-1 0-7,2-1 0,-2-2 6,2 4 1,-1-2-3,2-1-4,-3 2 3,3-2 2,1 0 1,-2 0 2,1 1 2,-1 1-3,3-1 3,-3 1 1,2 3-3,0-8-3,0 8-3,-2-6 1,3 3 4,1 0-1,0-1-1,0 1 2,-3-2 2,3 2 2,0-1-9,-1 1 4,2 1 3,-1-1 1,0 1 1,2-2 4,-2 3 3,1-3-14,-2 1 3,2 1-4,0-1-2,-1 2 4,2-2 0,0 0-3,-1 0-3,2 2 1,-2-2 6,0-1 1,1 0-1,0 2-4,-1 1-1,1-3 0,0 4 6,0-4-10,-1 1 1,-1 0 1,2-1-2,0-1 9,3 3-9,-5-2 3,5 2-2,1-4 1,-4 5-2,1-2-8,0 0 9,2-1-4,-4 0 3,2 2 3,-1-2 4,2 1-6,0-1 4,-3 1 2,3-3 5,0 4-1,0-5 7,1 3-11,-4-3-3,4 0 2,0 3 4,3-1-3,-3 1-8,3-2 6,-2 2 2,1 0 3,-1-1-4,3 0-6,-1-2 5,-2 2-7,2 0 4,0-1 8,-3 2-4,6-4 6,-2 2-5,0 1 6,3-1-4,-1 0-6,5-1 11,-5 1-5,0-3-2,2 2 3,0-1 0,-2-1-7,2 1 3,6-1-5,-7 0 2,2 0 0,-1 0 2,-2 1-3,7-1-1,-4 2 1,0-3-2,-1 1 3,-2-1-7,2 2 6,1-3-2,-1 2 0,-4-1-5,5 0 5,-4-2 0,3 0-5,-3 2 1,-1-3 8,4 1-10,-3-1 8,2 3-4,-6-1-1,3-3-1,-1 1 2,-1 0-5,2-1 5,0 1 2,2 0-4,-4-2 2,1 2 3,1-2-5,1-1 0,-2 2 3,1-3 9,0 3 2,3-3-5,1 0-9,-4-1 0,4 2 0,-5-2 2,3 1-7,-2 0 4,1-1 7,2-1 0,-2 4-14,0-5 23,-2 2-18,2 1 2,0-1 5,0 1-11,-2 0 3,-2 1 0,0-2-1,1 1-10,0 1 17,0-2-4,2-2 6,0 2-5,-4 1 4,4-2 9,-4 1-13,3 1 1,-4-1-4,6-3 0,-4 2 4,2-2-1,-4 4 7,1-1-5,-1 0-3,0-1 6,1 0-1,-1 2-10,2-5 5,-2 2 5,1 2 5,0-2-5,-1 2 3,0-4 2,1-1-16,-1 2 13,0-1-4,1 1 10,0-1-7,-1 1 7,-2-1-6,1 0 20,-2-1-23,3 3 10,-2-5-11,1 4-2,-2-2 4,1 1 11,-1 2 1,-1-2-2,1 1 5,0-2 6,1 0-1,-2 3-7,0-2-4,0-4 2,2 4-5,-2-4 1,1 2-2,-2-1-6,2 2 8,-2-1-8,2 1 7,-2-1-3,-1 4 1,2-4 0,0 3-1,0-4-6,2 4-2,-6-3 4,3 3-2,0 5 7,0-7-8,-3 1 1,4-3 0,-3 5-2,2-1 12,1-1 4,-4-1-17,3 1 2,-2 1-1,1 2-2,2-2 8,-2 0-7,0 2 3,-2-1-3,3 2 4,-2-1-3,3-1 0,-4 0 4,4 1 0,-2-2 2,1 2-2,1 1-5,-3-2 4,1 0 0,1 2-7,0-2 10,-2 2-5,0 0 3,0-3-4,2 2 3,-2-2-4,1 1 0,-2 2 2,4-2-4,-4 1 3,4 0 0,-1-1 15,-3-1-16,3 3 6,-3-2-17,1 1 14,1 0-13,-2 1 13,3-1 7,-2 2-7,-1-3 3,2 2-6,-1 1 1,-2-2-13,1 2 18,3-3-1,-3 1 2,-1 2-3,0 1 3,2-4-2,-1 1 6,-1 2-12,0-2-2,-4 1 6,3-2 3,2 2-5,-2 0 4,-1-2 3,0-2-7,0 2 3,-2-1 0,2 0-1,-4 1-1,1 0-6,0 0 3,0-1 4,0 0-9,-2 0 17,-3-1-8,2 0 2,-4-1 5,3 1-5,-1 2-3,1 0-4,-4-3 4,3 5 0,-5-2-10,4-2-26,0 3-17,-1-2-8,-3 4-25,0-1-24,-3 2-9,5 1-21,-5 2-21,0 2-28,2-1-24,-5 3-36,8 0-28,-1 2-239,-10 2-559,9-1 248</inkml:trace>
  <inkml:trace contextRef="#ctx0" brushRef="#br0" timeOffset="8627.8907">5889 5767 46,'0'0'179,"0"-3"-10,0 3-12,0 0-13,0 0-13,0 0-10,4-6-12,-4 6 1,0-4-13,0 4 4,0 0 1,0 0-1,-4-4-2,4 4-6,-3-4-2,3 4-2,-5-3-1,5 3-10,-5-2-4,5 2-3,-9-3-7,5 1-9,4 2-1,-12 2-2,1-4-7,4 2-3,-6 2-5,3-2-4,-3 3 3,8-3 1,-8 2-1,2 0 0,-1 0-3,3 1-11,-6 1 1,6 1 1,-1 1-1,-2-1-3,-1 0 1,2-1-3,-2 1 2,2 3 6,2-4-4,0 2-2,0 0 3,1-1-7,-2 1 0,2 2-3,3-3-4,0 1 4,-1 1-6,3 0 4,-2-2 0,0 4-2,1 0-1,3 0-3,-3 0 1,4 1 2,0-3-2,4 3-1,-2-3 1,1-2 0,1 7 5,1-3-4,2-1 0,-2 2-1,3-1-1,1-2-1,2 1 2,0-3 1,0 2-2,7-2 1,-6 0-4,17 2 8,-10-5-5,2 0-4,-6 1-5,5 0-10,-5-1-8,-3-4-12,2 4-10,-1-6-11,-1 4-10,-1-3-17,-3 3-15,-8 0-15,15-1-12,-8-1-10,-1 0-17,-6 2-13,11 0-13,-5-3-23,-3 2-105,-3 1-331,4-6 146</inkml:trace>
  <inkml:trace contextRef="#ctx0" brushRef="#br0" timeOffset="8935.9">5677 5939 16,'0'0'268,"0"0"-18,-7 0-22,7 0-22,0 0-20,0 0-17,0 0-11,0 0-14,0 0-12,0 0-14,22 0-6,-22 0-13,13-3-9,-2-1-11,2 4-3,1 0-12,-1-3-2,1 3-9,-2 2-5,-1-4-5,-1 2-8,0 0-6,2 0-15,-4 0-7,-2 0-19,-6 0-7,10 0-9,-10 0-13,7 0-12,-7 0-17,7-2-8,-7 2-16,0 0-14,0 0-19,8 2-13,-8-2-21,0 0-132,0 0-317,0 0 141</inkml:trace>
  <inkml:trace contextRef="#ctx0" brushRef="#br0" timeOffset="10130.8447">6556 4786 126,'0'0'152,"-5"-4"-7,2 2 7,1-4-4,-1 3-15,1-2-9,-4 0-8,3 1-2,-4-3-7,4 0-8,-4-1-5,1-2-8,-1 2-7,0-3-8,2 0 1,-3-5-4,1-2-12,2 2-4,-2-1-6,2 0-1,2 5-6,-1-3-4,2-2 0,-1 0-3,2-2-3,-2 4-1,3 0-3,0-1-4,-1 1 18,1-1-2,2 1-6,1 4-2,-3-7-6,4 1 0,0-1-4,0-1-2,2 1 6,-1 1 0,1-1-4,1 1-4,2-1 2,0 0-2,4-5 0,-2 7-3,-1 0-2,0-1 0,10-5-2,-9 6 0,1 0-2,3 2 2,-2-1-5,1 3 1,1-3 0,-1 4-1,0-1 1,0 0-3,3 4 3,-3-4-1,5 4-3,-4-2 5,2 2-4,1-2-1,1 3-1,-1-1-1,1 1 4,1-2 1,-1 2 3,0 1-6,-2 0-2,1 2 5,-6-1-7,2 3 4,-2 0 0,0 0-4,-1 0 5,0 2-2,-2 2 3,1 0 0,-2 1-1,-3-2-2,4 4-1,-1-1 5,1 3-4,-3-2 2,5 4-13,-5-1 0,3 2 1,-1-1 1,0 0 5,0 3 2,-2-1 2,1 7 5,0-4 3,-2 3 6,-1-2 3,0 2 0,0 0-1,1-1 4,-1 2 3,-2 0 0,-2-1 1,4 4 3,-4-3 3,1-1-3,-1-1 2,0 5 1,-1-4-9,0-1 3,-2 4 9,3-2-12,-5 0-3,3 10 12,-2-14-5,4-2 0,-3 6 3,-2-3-3,0 3-2,0-4-5,-1 3 2,-2 0 1,0-3-4,3 1 2,-1-3-3,-1-2 1,1 0-2,0-2-3,-1 0 0,3-2 0,-2 1-4,3-4-2,1 3 1,-3-1-2,1-1 0,0 0-1,-1 0-9,2-1-3,3-3-6,-6 2-6,5 1-14,1-3-6,-3 4-18,3-4-20,0 0-25,0 0-32,0 0-29,0 0-29,0 0-24,-14-9-181,10 6-432,4 3 191</inkml:trace>
  <inkml:trace contextRef="#ctx0" brushRef="#br0" timeOffset="10705.8352">7042 4456 179,'0'0'182,"0"0"-2,0 0-15,0 0-12,-11 15-9,8-8-10,0 0-11,-1 4-9,0-6-13,-1 1-4,0 5-5,1-1-7,-1-2-3,1 2-4,-2 0-3,0-1-11,-1 3-4,2-3 0,-1 1-10,0 1-4,3-2 2,-5 3-2,4-3-7,-2 3-1,-1-6-7,5 2 1,-1 0-4,-2-1-2,2-1-1,2-2-3,0 5 2,0-6-5,0 2-1,-1 0-5,2-5-4,-1 7 3,2-3 2,-1-2 0,2 2 4,-2-4 4,4 4 5,3-3 2,-3-1-3,5 0-4,-2 0-2,2-1 2,0-2-3,2 2-7,2-2 2,-1 1-3,2 1-2,4-3 3,-3 1 6,2 2-11,-2-2 1,-2 1-2,0 2-1,1-3 0,-3 3-1,2-2-3,-3 1 0,2-1 0,-3 0 2,-1 1-1,-2 0 3,-1 0-1,1-1 3,2 0 7,-4 0-7,-4 2 10,5-1 2,-5 1 4,1-7-1,-1 4-2,0-2 3,-1 0 5,1-2-8,-4 3 7,0-6 2,-1 1-4,0-1 4,-3 1-1,2-3-5,0 1-1,-1 1-8,-4-3 10,1 4-10,2 0 1,-5-4-6,2 1 1,-3 0 1,3 6-7,1-2 4,-1 1-6,-1 1 6,2-1-1,0 3-2,0-3-12,2 0-10,-5 2-18,8 2-3,-3 1-11,2-1-10,3 0-20,-3 2-24,6 1-19,0 0-34,-8-4-32,8 4-15,0 0-9,0-4-16,0 4-118,0 0-375,0 0 167</inkml:trace>
  <inkml:trace contextRef="#ctx0" brushRef="#br0" timeOffset="11181.8685">7559 3830 200,'0'-5'259,"0"5"-15,0-5-18,0 5-16,0 0-15,0-3-18,0 3-19,0 0-18,0 0-14,0 0-10,0 0 12,0 0-4,0 0 0,4 17-5,-3-14-7,0 5-8,-2-2-2,1 5-7,-1-2-3,1 0-10,-4 0-8,4 1-4,0-3-16,0 1 4,0-1-12,-1 2-1,1 0-1,-1-2-9,2 2 6,-1-4-16,-1 2 3,1 1-29,-2 1-16,1-1-25,2 0-32,-2 4-33,-3-6-53,4 1-32,-1 1-39,1-2-241,-3 1-511,2-2 226</inkml:trace>
  <inkml:trace contextRef="#ctx0" brushRef="#br0" timeOffset="12527.85">4003 4998 103,'-8'-3'172,"-1"-1"-15,-2 4-9,7-5-5,-8 2-23,6-4 17,-5 5 12,0-4-11,6 0-13,-6 1-14,3-1 2,0-3-5,1 2-14,-2-3-7,1 3-7,0-3-4,1 0-6,-2-1 9,-1-2-8,3 3-7,-2-6 9,-1 2-5,5 1-10,-3-1-2,-2 2-2,1-5-8,3 0-4,-1-1-4,0-7-2,-1 7-1,8-1-5,-4-3-2,3 4-7,2-7 3,-1 5-1,1-5-7,6 0-4,-2 0-2,0 6 2,0-5-3,4-1 1,-1 7-6,3-5 5,-2 5-2,0 2 4,6-8-5,-5 7 0,3 0-5,-1 1-11,6-6-6,-5 7 5,7-2-3,-6 2 2,4-4-2,-5 4 5,3 2-1,6-4 3,0 2-1,2 0-1,-10 4 2,5 2 5,0-3-7,-2 3 7,1 0-3,1 2 2,0-1-2,2 3 3,-10 2 1,9 1-5,-3-1 5,1 2-4,-3 1 0,1 2 4,-3 1-2,1-2 2,2 5-1,0-3-2,-1 4 3,-4 0-1,6 0 0,-2 2 11,1 1-12,-2 1 3,-4 0-3,4 0 2,-1 2 0,-4 4 0,2-5 2,-2 8 0,0-6-1,-1 3 0,-3 1 0,3-4 2,-2 3 1,-1-1 1,-1 1-5,2-1 4,-4 0-1,1 2 1,0-2 0,2-1-6,-3 2 6,0-4 2,-2 5-1,1 1 1,1 0 4,-4 0-2,2 0 3,-1-1-1,1 1 7,-4 0 1,0 6 3,-1-6-2,-1 5-2,-3 1-1,3-1-2,-1-6 3,1 1-3,-3 4 2,1-6 0,0 0-4,2 3 1,-1-3 1,0-1-1,-2 1 3,4 0-6,-3-3 3,2-4-1,0 6 3,-1-5-5,1 5-2,-2-4 1,-1 3 5,4-5-7,-3 2-3,2-5 6,-3 3-6,1 0 2,1-3 1,3 1-4,0-1 5,-1-2-3,-1 2 1,3-2-1,-1-1 2,3-1-3,-2-1-10,1 2 6,2-4-16,-6 3-10,6-3-12,-2 4-15,2-4-14,0 0-22,0 0-19,0 0-17,0 0-32,0 0-14,0 0-28,0 0-6,0 0-141,0 0-376,-10-11 167</inkml:trace>
  <inkml:trace contextRef="#ctx0" brushRef="#br0" timeOffset="13104.5215">4317 4923 95,'0'0'185,"1"-4"-12,-1 4-13,0 0-16,3-3-10,-3 3-11,0 0-22,0 0-3,0 0-11,0 0 4,0 0-3,0 0 4,0 0-3,4 9-5,-3-4-10,-1-2-2,0 4-4,0-2-13,0 1-2,3 2-4,-5 1-5,4-2-5,-1 2-5,-1-2 6,1 2-13,1-2 1,-1 4-4,-1-5 1,1 1-2,0-1-7,0 1 1,1-2 0,-1-2-5,-1 2 4,3-1-6,-1-2 1,-2-2 8,3 3 2,-3-3 3,1 3 1,-1-3-1,0 0-1,10-5 3,-4 2-7,0 1-6,1 0-4,1-3 6,1 1-2,0-2-1,0 1 0,4 2-3,-4-4 2,1 3-5,-1-1 1,1 1-3,3-3-1,0 4-3,-3-1 4,-2-1-5,4 2-1,-1 2-5,-4-2 6,-2 0 0,2 1 1,-1 0-4,0 0 3,-2 1 3,-4 1-4,6-2 2,-6 2 0,6-2 1,-6 2 8,5 0 5,-5 0 7,0 0 0,1-3 8,-1 3 1,0 0-3,-1-7-4,1 7 5,-5-5-4,2 3 4,0-2-3,-3-2 3,1 1-2,-6 0-3,3 0 11,-2-2-4,-4 2-7,1-4 1,3 1-1,-7-3-2,3 3-2,-2 1 0,5-3-7,-4 0-1,1 3 0,1-2 0,3 3 1,-2-1-5,1 0-4,1 0-11,-2 0 0,3 2-17,3 0-16,-1 3-18,1-1-21,-2-2-33,3 2-30,0 1-34,5 2-38,-5-7-207,1 6-456,4 1 202</inkml:trace>
  <inkml:trace contextRef="#ctx0" brushRef="#br0" timeOffset="13647.8264">4920 3999 140,'-3'-4'175,"-3"0"-6,3 0-3,-4-1-11,2 3-19,1 0-2,-3-1-17,0 2-5,7 1-14,-10 3-5,5-2-12,-4 3-8,4 1-5,-3 3-4,3-3-10,-4 8-1,4 2 3,-1-5-7,-1 3-7,7 3 1,-4-2-4,3 1-2,1-2 0,1-1-9,1-1-2,4-1-2,-1 2-2,-1-3 1,6-1-5,3 1 8,-4-4-12,10 5 10,-2-6-7,2-3 0,2 0 0,-1-2-4,-2 0 0,1-1-2,-6 0 2,3-4 1,-3 4 2,-4-1 12,1-1 2,-2 2 1,-4-8 5,2 5 7,-1-4 1,-1 0 1,-4-2-3,0 0-2,-4-1-2,-1 1-6,-4-4-1,0-2-6,-4 3-2,3-1 0,-3 4-4,-3-1-1,-2 1-5,4 2-13,-3 3-17,2-2-13,-3 4-27,3-1-26,1 3-33,2-2-38,-1 1-11,2 2-49,3 2-162,0-1-406,8 0 179</inkml:trace>
  <inkml:trace contextRef="#ctx0" brushRef="#br0" timeOffset="15961.7996">7407 5335 11,'0'0'137,"0"0"-13,0 0-8,0 0 5,0 0 3,0 0-1,24 2-4,-10 0-9,3-5-2,6 6-11,-1-5 2,11 0 0,5 1-12,-1-2 3,17-2-5,1 1-1,1 2-4,0-1-4,2-4 0,-1 5-5,5-3-2,0 2-2,5-6-2,-3 9-7,26-10-3,-26 4-1,-1 2-1,30-4 3,-26 4-5,23-5-3,-23 5 1,24-4-3,-26 3-1,-3 1 0,2 3-4,0-3 0,-4 1 0,4 0-6,-8 1-2,-3 0-1,-16 1 0,-2-1 0,-4 0-8,-3 0-2,-8 2-5,-3 0-3,-4-1 5,-1 1-7,-6 0 4,0-2-2,1 2-2,0 0-5,-2-1 0,-5 1 4,8-1 0,-4 0 6,-4 1-4,0 0 3,10 0-5,-10 0 8,0 0 4,0 0-10,3-3-3,-3 3 1,0 0-1,0 0-1,0 0-2,0 0 0,0 0-2,0 0-2,0 0-8,6-2-5,-6 2-5,0-4 4,0 4-6,0-5-6,0 5 2,-6-3 0,6 3-1,-3-7-1,0 4 3,3 3-3,-6-7 1,4 2 3,-1 1 9,-3 1-6,1 0 2,2 1 0,-3-2-1,2 1 2,0 1 0,0-1 6,0 0-4,-1-1 2,5 4 3,-4-5 1,2 4-1,2 1 3,-5-4 3,5 4 2,0 0 0,-4-1-4,4 1 1,0 0-3,0 0 7,0 0-6,0 0 2,-6 6 6,4-1 6,1 2 0,0-2 4,1 5 7,-2-1-8,0 1 0,1-3 0,-2 4 2,3 0-4,-1 1 5,1-1-4,-2 0 4,1-1 4,1-1-6,0 0-4,1 2-3,-2-4 0,1 0-1,0-4-1,0 1 0,0 1 2,0-5-1,0 5-2,0-5 1,0 3 4,0-3-3,0 5 2,0-5 1,0 0-4,0 0 3,0 0-2,0 0-2,0 0-6,-2-15 6,4 8-4,-2 2 2,1-6-2,-2 0-2,-2 1 1,4 1 2,-2-1-5,-2-9-5,3 7-4,-4 4 5,3-4 4,-1 1-4,1 0-1,-1 3 1,-1-3 3,3 6-4,-3-3 8,1 2-3,-2 0 2,4-1-3,-1 3 9,-3 0-9,4-2 4,0 1 3,0 5 0,-1-4-2,1 4-1,-2-3 3,2 3-4,0 0-4,-2-5 5,2 5 0,0 0-6,0 0 5,0 0 1,0 0-3,0 0 2,16 6-5,-10-2 3,0-2 3,1 2 0,3 2 0,1 1 0,6-2 0,-2 2-3,2 0 4,-1 3 1,3-3-2,3 1-5,-5-3 5,-1 2 4,1-2-4,-4 1 3,-3 0-2,2-2 1,-2 0-1,1 0 3,-4-2-2,-3 1-1,1 0-2,0-2 1,-1 0 0,-4-1 10,5 3-4,-5-3-3,0 0-2,2 4 3,-2-4-6,0 0 7,-7 5-4,1-2-1,-4 1-1,1-2 2,-2 2-5,1-2-10,-7 3-18,4-1-14,-5-2-23,-1 3-28,2 2-32,0-2-34,1 2-24,5-2-34,-2-2-179,-1 3-433,4-1 192</inkml:trace>
  <inkml:trace contextRef="#ctx0" brushRef="#br0" timeOffset="16496.6628">8864 5407 171,'0'0'207,"-3"-7"-17,1 3-10,-2 0-3,1 2-11,1-3-16,-4 1-9,1 1-15,-2 0-9,0 1 1,0-1-17,0 3-4,-1-1-11,-3 2-8,-3 0-9,3 1-4,-6 0-3,0 1-7,2 5-3,-3-2-2,-3 4-6,6-3 5,-2 3-7,4 0-4,-3 2-3,5-5-1,1 3-5,1 0-1,-2 1-2,5 2-4,2-2 2,1 2-1,1-1-2,2 0-2,0-2-3,0 1-2,4-1-2,1 0 0,0 0-3,2 2 3,-1-5 0,5 0-5,1 0 5,5-4 5,-5 1-12,6 0 3,0-3-4,-1 2-5,3-3 13,-2 0-11,1-2-14,-1 1-13,-4 1-7,-1-1-15,2 1-16,-2-1-15,-3-4-10,1 3-21,-4 2-8,1-2-34,-4-3-12,3 2-18,-3 0-146,-1-1-355,-2 2 157</inkml:trace>
  <inkml:trace contextRef="#ctx0" brushRef="#br0" timeOffset="16751.7966">8624 5557 78,'0'0'207,"-4"0"-17,4 0-10,0 0-11,0 0-7,0 0-4,0 0-8,0 0-11,0 0-7,23 0-10,-13-3-13,0 2-10,1 0-8,2-2-11,0 2-14,-4 1-17,5-1-12,-4 1-12,-1-2-15,0 4-14,-1-4-24,-3 2-26,0 0-30,3-3-18,-8 3-30,8 0-34,-8 0-115,0 0-304,5 0 135</inkml:trace>
  <inkml:trace contextRef="#ctx0" brushRef="#br0" timeOffset="20770.5448">10395 4449 22,'0'0'124,"-4"-3"-2,4 3 0,-3-4-8,3 4-8,-4-2-6,4 2-2,-5-3-5,5 3-5,-4-3-12,0-1-1,4 4-15,-7-2-2,2 1 7,5 1 2,-9-2 6,9 2-4,-9-1-4,4 0 0,5 1-14,-12-1 2,5 1-8,-2 0-5,1 2 3,-2-2 2,10 0 0,-13 0-3,5 3 0,-2-2-4,1 3 3,1-2-3,2-1-3,-3-1-3,2 1 2,1 0 2,6-1 1,-14 2-4,8-1-5,-2 1-5,2 2 1,-3-1-2,-2 0-3,1-1-2,7 1-3,-5-1 1,-1 0-2,1 0-3,-2 2 3,0 3 0,2-1-3,-3-2 0,2 4 2,0-1-2,1-2-1,-2 2 5,1-2 1,1 0 4,3 2-5,-5-4 2,1 4 2,1 0-1,-1-2 0,-1 2 0,0 1-5,6-1-4,-5-1 5,2 2-1,-1-1-4,-1 1 5,0 2-2,0-4 0,1 0 15,1 1-3,-1 1-2,2-1-2,0-1-2,0 2 0,1 0 1,-4-1-1,4 3-4,0-5-1,1 2 2,0-3-5,2 3 2,-2 0 3,0 0 2,0 0 4,0-1-7,3 0-1,-3 0 0,0 1 5,-1 1-4,0-1 3,1 0-3,2 0 0,-1 1-1,-3-2-4,3 5 0,-1-1-1,3-3 6,-3-1-7,1 2 0,1-4-2,1 4 1,-2-1 0,2 1 2,1-2-6,-2 0 2,-1 3 4,2-3 0,-2 1-1,3 0-1,-2 3 4,0-1 4,4 1 2,-4-3-6,1 4 2,0-5 2,1 2-1,-3-4-3,3 4-4,0 1 4,-1 0 2,0-2-4,-2 2 2,2-2-7,0 2 1,-1-3 7,2 1-6,0 0-2,0 0 1,0 0 2,0 0-2,2-2-3,-4 3 4,2-1 1,2-2-1,-2 3 0,0-2 0,-2 5-2,2-5 0,2 6-2,-4-8 6,2 4-1,2 1-4,-2 0 4,0 0-4,0-1 6,0-2-5,1 4 3,-1-3-3,0 1-1,0-3 1,1 2 1,-1 2 1,3-4-1,-6 0 7,6 2-5,-3-2 3,2 3 12,1 3-11,-2-4-1,2 1 4,-2-1-4,0 1 0,2 1 3,-2-4-5,2 2 3,0-1-1,0 2 1,0-2 4,4 3-1,-2-1 0,0-1 1,-1-2-1,-1 2 4,8-1 10,-7 1-7,1-1-2,0 1-5,3 2-3,-4-3 2,2 1 6,-1-2-2,2 3-4,-2 1 2,0-1-3,1-1 1,2 0 4,-3 0 14,2 2-11,-1-3 8,3 3-3,0-1-8,-3-1-1,-1 0-4,3 1 2,-1-1-1,3 1 1,-5-2 3,5 2 1,-2 0-6,-1 0 10,1 0-14,2-3 6,-3 3 12,0-3-21,2 3 20,1 1-22,-2-3 6,0 4-1,2-4 4,-4-1 22,7 2-5,-3-1-17,-1-2 12,-1 3-6,2-3-1,2 3-4,-2-3 12,-1 1-10,0 0 6,1-3-6,0 1 1,0 1 1,-2 1-4,5-1 2,-6 0-6,3-2 3,0 1 0,-3 1 2,1-3 0,-3 3 3,9-1-11,-7-2 0,0 2 13,1-1-6,2 1-3,-2-3-9,0 3-2,-2-2 11,4 2-15,-1-2 13,-2 0-3,-1 0 3,1 2 5,4-3-1,-5 1-3,2 0 0,1-1-3,-3 0 14,2 2-15,3-2 2,-6 3 0,3-3 4,-1 0-17,5 0 8,-3-3 1,-5 3 4,5 0 1,-1 0 0,3-2-5,-2 1 3,0 1 2,-1-1 3,-2 1-3,3-1-11,0-1 8,-4 0 0,7 2-1,-5-1 4,1-2-2,2 2 3,-1-2 5,-1 0-10,-1 2 6,0-2-7,2 1 0,0-1-17,-2 1 10,2-2 6,-1 1 1,-2-1 2,2 3 0,-4-3 5,6 3-2,-4-2-7,7-2 5,-8 1 5,3 1-7,-2 1 0,2-1 9,-4 1-16,0-3 10,2 5-7,-2-2 2,6-2 0,-6 0-1,1 2 4,-1-1 1,2 0-7,-1 0 2,1 0 4,-1 1-3,1-1-5,-1-1 4,4-1-2,-4 0 6,3 0 5,-2 3-10,1-4 11,-1 2-9,0-1-2,3 2-10,-3-1 11,1-2 4,-2 1-7,0 1 5,1-1 3,0 2-8,1 1 5,0-2 0,-2 4 3,-1-7-4,1 2-2,0 0 10,2 2-9,0-2-7,-4 1 9,3-1-9,1 2 7,-1-2 7,3 1-4,-4 0 0,-1-1 0,1 1 9,4 0-36,-5 0 27,1 0-2,0 0-2,0 1 3,0 0 4,-5 3 3,8-7 16,-4 3-18,-1 1-3,-3 3-19,8-7 12,-4 3 6,0 0-5,1 0 4,1 2-2,-6 2 2,7-10 13,-5 4-16,2 2-1,1-1 0,0 2 2,-1-3 2,1 1-4,-1-1 3,3 0-8,-4 2 5,1-2 1,-1 1 7,0 0 2,1 3 0,0-2 0,-4 4-16,5-7 14,-1-1 2,0 3 0,-4 0-3,1-5-1,4 4-4,-1 1 7,0 1-1,-1-3-3,-1 0 3,-2 2-5,4-2-2,0-3 6,0 5-5,-3-2 5,-1 0-4,5 2 1,-1-2-1,-4 1 0,1 2 6,2-3-4,-1-3 9,1 6-12,-2-1 3,2-2-3,-1 0 0,-1 1 1,2 0 0,-2 0 8,1-1-3,-1 0-11,3 0 10,-3 0-4,-2-1-3,2 1 4,0 1-2,0-4 3,1 1-3,-1 5-2,-1-6 2,3 0 1,-3 3 2,0 0 0,0-3-2,0 5 0,0-5 2,0 3-4,-2 1-4,0-2 0,2-1 3,0-1 5,-3 2 2,3 1-3,-1 0 4,0 0-2,-3-2-3,4 3-2,0-4 4,-3 5 0,3-4 2,-1 3-3,-2-3-2,1 1 3,-2-1-8,3 2 6,-3 0-9,0 2-16,3 0 20,-3 0 6,-1-1 8,4 0-6,-3 0-3,0 0 18,0 1-16,2-1 1,-1-1-4,-1 3 1,3-1-2,-2-2 1,1 2-3,-2 1 6,3-3-4,-3 3 6,1-1-6,-2-1-3,5 1 5,-4 0-3,0-2 11,1 4-1,0-4-10,-1 5 4,3-3 2,-3 1-7,2-2 2,0 1 0,1 1 3,-3 1-3,2-4-1,-2 2 0,2-1 5,-2 2 0,0-1-4,1 0-10,1 1 12,-1-1 0,-1-1-3,0 2 1,-2-2-3,3 0 4,-2 1 4,0 1-11,0-1 8,1 2-5,-1-1 4,0-1-2,-5-3 0,5 5 4,-3-4-5,1 1 4,0 2-10,3 0 6,-2-1 3,-1 1 1,2-1 5,0 0-4,0 1-2,-3-1 3,3-1-5,0 4 1,0-3-9,-4-2 10,5 3-2,-1-1 7,0 2-8,-4 0 2,4-2-3,-1 0 7,0 1 1,3 1-3,-3 0-18,0 0 15,4 0 9,-2 0-3,-1 0-3,1 1-1,0-2 5,0 0 2,1 0-2,0 2-9,-2 0-3,5 2 8,0 0 0,-4-4 9,4 4-4,-5-2-9,1-2 3,0 1-5,4 3 0,-8-3 9,6 2-6,2 1 4,-7-3-4,5 1 0,-2-1-2,4 3 4,-5-4-2,1 3 0,4 1 1,0 0 3,-8-3 6,8 3-3,-3-1-13,3 1 6,-4-3-3,4 3 5,-8-1 5,8 1-10,0 0-1,-4-4 5,4 4 8,-3-4-13,1 0-24,2 4 18,-6-2-3,3-2 5,3 4-4,-6-3 7,2 2 1,0-2 0,0-1-18,4 4 28,-10-1 3,5-2-22,0 3 3,-2-2 1,7 2 13,-10-3-5,5 1 6,0 0 0,-1 0-12,0-1 4,-1 3 3,-1-3 3,-1 2-5,0-2 1,-3-2-2,1 2-5,0-2 19,-2 1-7,3 2-6,-4-3-2,-3 0 7,1-1 0,0 4-3,-3-3 9,4 3-12,-2-2-6,4 2-16,-6-1-19,5 2-10,-4 1-20,5-2-9,-6 1-20,1 0-24,5 2-24,-4 0-22,4 1-23,-4 1-36,7 0-28,-3 0-33,-5 0-167,8 2-499,1-4 221</inkml:trace>
  <inkml:trace contextRef="#ctx0" brushRef="#br0" timeOffset="24358.4413">10746 4693 15,'0'0'134,"0"-5"2,0 5-10,0 0 0,-1-3-15,1 3-8,-3-4-2,3 4-5,-2-6-3,2 6-10,-4-1-2,4 1-9,-4-3 0,4 3-2,-4-4 3,0 3 3,4 1 6,-5-3-2,4-1-5,1 4-5,-8-2-7,3-1-11,5 3-4,-9-2-3,5 1-6,-1-1-1,5 2 2,-10-4 2,5 1-1,2 1-2,-2 0 4,5 2-4,-9-3-8,5 2-1,-1 0 0,5 1 14,-7-5 7,3 5 0,4 0 3,-10-3-3,6 1-4,1-1-9,3 3 0,-9-3-10,4 2 3,1-2-4,-2 1-3,6 2 7,-9-4-6,5 3 3,4 1-5,-9 1 5,5-5-3,4 4-2,-9-2-4,6 0 3,3 2-1,-8-3-5,8 3-3,-9 0 0,3-3 0,-1 3-4,7 0 0,-9-2 2,9 2-8,-10 1 6,10-1-1,-14-2-2,10 2 1,4 0 1,-9 0-3,-1 0 8,6 1-1,4-1 2,-13 0 3,8 0 1,5 0-4,-10 1-2,2-1-4,8 0-2,-7-1-1,3 3-1,4-2 0,-13 3 2,7-3 1,1 3-4,-2-3-1,7 0 4,-10 2 1,5-1-2,5-1 1,-12-1-4,6 2 3,0 0-2,6-1 0,-12-1 4,12 1 7,-6 0 2,6 0-5,-13 0 3,9 1-7,4-1 4,0 0 0,-13 0 3,11 3-6,-7-2-1,6 1 2,-2 0-3,-3 0-1,3 1 1,-1 0-6,-3-3 4,9 0 3,-13 1-2,8 2 0,-1-1 0,-1 1-2,2-1 2,0 1 0,-3-3-6,3 2 3,-1 0 1,2 1-2,-1-1-2,0 1 1,0-1 6,-1 0-4,6-2-5,-7 2 3,4 1 4,0-2-2,-1 1-2,-3 2 5,0 1-7,-1-3 6,6 1-5,-4-1 3,1 0-4,0 3 8,1-2-7,1-1 2,-4 1-4,7-3 2,-5 1 2,1 3 1,0-1 7,2 1-16,-6-1 8,2 1-4,6 0 3,-7 0 4,2-1 2,4 0-4,-3 0 0,-1 1 1,4 0-6,-2-1 4,-2 1-4,3-2 4,0 3-2,-2 0-2,3-3 3,-3 2-3,2-2 5,2-2 1,-3 7-3,-2-4-1,5 1-1,-4 1 3,0-1 1,3 2-1,-3-2-1,2 4-3,-1-4 6,3 1-6,-4 3 4,1-4 4,-1 1-5,2 2 0,-1-2-2,0-1 5,2 4-2,-2-3-4,2 2 4,-3 1 2,1-3-2,2 2 4,1-2 1,-5 3-8,4-2 5,-2-1 0,2 0 1,0 2-4,0-1 3,-1-2-2,2 3-3,-2-2 3,2 0-4,0-1 4,-2 1 1,1 0-1,0-1-2,1 2 5,-2-1-4,1 0 4,0 2 1,-1-2-1,1 1-2,0-1 2,1-1-9,0 0 6,-3 3 3,5-4-4,-2 2 11,0 1-11,-2-2 0,2 0 3,0 2-4,0 0-1,0-1 5,0 0 1,-1 0-3,1-1 0,0 1 5,0-1 0,1 2-6,-2 0 0,1-1-2,1 1 2,-2-1-1,1-1-1,1 3 4,1-4 0,-4 2-1,4 0-1,-1 2 0,-1-4 4,1 1-5,-1 3 0,0-4 0,1 0 8,-1-3-7,2 9-2,-1-6 7,-1 3-4,1-3-8,-1 2 2,2 0 7,-2-2-3,1 3 0,0-3-6,-1 2 11,0-2-4,0-3 3,2 7-7,-2 0 4,2-5 4,0 1-4,-1 1 0,0 0 0,3 0 1,-3-2 4,2 3-5,-3-5-7,3 7 3,-1-4 9,-1 1-5,2 1 0,-2 0-1,1-1 1,1 0 4,-2 0-1,3 4-3,-3-4-1,2 1 0,0-1 8,0 0-10,1 0 5,-3 1 5,3-2-9,-4 3 1,2-1 4,1 0-3,-1 0 1,2 2 1,-1-3 1,1 1-4,-4 1 1,5-3 1,-4 2-2,2-1-4,-2-1 8,3 0 3,-4 2-4,0-5-8,5 4 4,-1-2-1,0 1 8,-3 1-4,-1-4-8,8 5 8,-4-2-5,-2-3 8,5 4-1,-7-2-6,6 1 6,-1 1-1,0 0-1,-1-4 1,0 2-1,1 1-2,-1-1 0,4 1 0,-3 1 3,-2-1 10,3-3-6,-2 1-4,-2 2-4,3-1 5,-1 1 7,2-3 1,-6 0-6,9 4 2,-5-1-4,0-2-1,3-1 9,-3 1-10,-4-1 5,9 4-5,-6-3 2,-3-1 0,5 3 4,-2 0 0,3-1 3,-6 1-5,6-2-2,-4 2 11,1-1-15,0 1 5,0-1-2,-3-2 1,6 4-1,-3-1 2,2 0 2,-5-3-2,7 3 6,-3-1-11,0 0 2,-4-2-1,5 3 0,-1-2 0,-3 2 1,3 0 5,-4-3 1,6 3-1,-2-3 2,-4 0-5,8 4 5,-5-3 1,-1 2-3,-2-3-1,5 4 0,-2-2-3,6-1 8,-7 0-7,2 3 11,3-3-6,-2 2-2,-2-2 6,4 0 0,-3 2-8,-4-3 4,5 3-4,-1-2 3,-4-1-1,5 3-1,-5-3-3,9 1 5,-6 0-11,-3-1 8,6 3-1,-4-1 2,-2-2-4,8 0 3,-8 0-3,7 2 3,-7-2-15,8 1 7,-5 0 6,-3-1 7,6 3-3,-2-2-1,-4-1-5,13 2 9,-8-2-3,1 0-1,-2 1 1,1 0 0,-5-1-2,12 3 0,-7-3 3,-5 0-2,10 0-6,-6 0 7,-4 0 0,10 0-4,-10 0 8,9 1 0,-5-1-3,-4 0-7,6 3 8,-6-3 6,7 0-6,-7 0-3,7 2 2,-7-2 0,9 0 2,-2 1 5,-7-1-10,11 0 8,-11 0-1,7-1-2,-1 2-2,-6-1 18,5-2-13,-5 2 4,0 0-13,8 0 5,-8 0-4,0 0 0,11 0-9,-7-1 6,-4 1 2,6 0-1,-6 0 3,7-2 1,-7 2-6,9 0 3,-9 0 5,9-2-6,-5 2 0,-4 0 3,6-3 0,-6 3 3,6 0-13,-6 0 2,0 0 9,9-1-7,-9 1-2,7 0-1,-7 0 4,7-4 4,-7 4-9,5-1 5,-5 1 0,9-3 0,-5 2-2,-4 1 3,8-2-1,-3 0 21,-2-1-29,-3 3 8,8 0 4,-4-2-11,1-1 12,-1 1-7,1-3 4,-1 4 1,5-2-5,-5 1-5,0 1 8,-4 1-2,5-4-1,-1 1 5,-4 3 1,5-3-6,-4 2 0,3-2 10,-4 3-9,9-3 2,-8 1 10,3-1-11,-4 3-6,6-3 8,-6 3-1,3-2-3,-3 2-4,0 0 6,6-4 8,-6 4-9,0 0 2,0 0-7,0 0 2,7 0 3,-7 0 0,0 0 0,0 0 4,0 0-1,0 0 6,0 0-13,0 0-4,1-3 5,-1 3 8,0 0-1,4-2 1,-2-1-6,1 1 0,-3 2 2,6-2-5,-6 2 0,0 0 4,0 0 4,7-2-2,-7 2-2,6-3 2,-6 3-5,1-2 19,-1 2-20,4-4-2,-4 4 7,3-2 1,-3 2-4,4-2 3,-4 2 1,7-5 3,-5 3 1,2 0-3,-1-1-3,-3 3 2,7-3 2,-5 0-2,-2 3 4,7-5-4,-4 1 3,0 0-3,0 0-7,-3 4 18,7-4-17,-7 0 7,2 1 1,1 1-3,-3 2-6,7-5 10,-5 2-7,2 2 8,-4 1-1,4-6-7,-3 4-4,3-1 6,-4-2 5,5 3-5,-5-2-4,0 4 3,5-6 6,-4 4-3,-1-2 0,0 4-2,4-5-11,-1 2 15,-2-1 0,3 1-5,-4 0-2,0 3 9,5-10-10,-1 8 1,-4 2 5,1-7-6,3 4 11,-4 3 1,4-9-10,-3 6-1,2 0 4,-3 3 0,5-6-2,-5 6 4,1-7 4,-1 7-4,4-6-6,0 2 0,-4 4 4,5-8 2,-4 5 0,2-1-2,-3 4-1,1-5 4,0 2-5,-1 3 4,3-7 4,-2 4-1,-1 3 6,3-4-18,-2 0 2,0 0 9,-1 4-6,2-9 1,-2 7 0,1-4-2,-1 6 1,2-4 8,-2 4 3,3-4-11,-3 4 2,0-6-4,3 2-5,-6 0 6,3 4 3,3-8 4,-3 3 0,1 1 0,-1 0-7,0 4 0,2-5 0,-2 1 1,1 0 1,-1 4 1,-1-6 4,1-1-8,0 4 11,0 3-10,0-7-1,0 7 8,1-8-3,-2 7-9,1 1 10,1-5 13,-1 5-7,0-7 1,0 7 1,-1-4-3,1 4 4,-3-1 7,3-6-4,-3 3-5,3 4-16,0-6 11,0 6 0,0-4 6,3 0 8,-3 4-17,-3-9-1,3 6 1,0-1 1,0 4 1,0-5 11,0 5 8,0-7-1,-2 5-9,2 2 6,2-6-4,-2 6-1,-3-5-3,3 5-2,-1-5-4,0 1 4,1 4 1,-1-9-5,-1 5 14,4 1-6,-2 3 1,0-6-14,-2 2-3,2 4 9,2-6 2,-2 6-6,-3-5 5,3 1-3,0 4 6,0-5-6,-4 2 1,4 3-5,-1-7 8,1 7-10,-1-4 6,-1 0 0,2 4-3,-2-7 8,2 3-11,0 4 1,-3-3 5,2-1 1,1 4-1,-4-8-1,4 8 3,-1-2 0,1 2-9,-1-3 7,1 3 3,-7-7-7,7 7 11,0-3-7,0 3-3,-1-4 3,-2 0-9,3 4 4,-2-6 3,2 6 0,0-5 3,0 3-2,0 2 13,-3-5-13,3 5-5,0-7 6,0 4 0,0-2-2,0 5-3,-1-7 5,2 5 0,-1 2 5,0-8-7,0 6 3,0 2 10,-4-6-2,4 6 5,-1-5 14,1 5-11,5-4-3,-5 4-2,-1-4-5,1 4-2,-3-8 5,2 6-12,-1-2 11,0 1-7,1 0-3,1 3 5,-5-7 4,1 4-7,4 3 4,0-5-7,-1 0-2,1 5 3,-3-6 1,2 3-2,-2-2 4,2 1-2,1 4-2,0-7-1,0 2 4,-3 2-1,2-5 0,0 4-1,-3-1-2,4 3-2,0-2-10,-3-2 14,1 1-3,2-1 5,-2 0-2,0 1-3,1-1 11,-2 0-20,6 1 6,-7-1 5,2 0 0,-2-2 0,1 4-1,-1-6-4,0 5 4,-1 0 6,0-4-1,3 5-4,-1-2 1,-2-1-5,0-1 0,0 2 4,-3-1-10,2-1-14,-1 0-10,1 2-24,-2 1 3,3-5-31,-2 3-18,-1 0-16,1 0-32,-4-1-22,2 1-20,1 1-23,-2-1-2,0 1-53,2 3-21,2-5-253,-7 4-588,4-1 261</inkml:trace>
  <inkml:trace contextRef="#ctx0" brushRef="#br0" timeOffset="25680.4986">10489 4925 92,'1'-4'152,"-1"4"-2,0 0-4,0-3-6,0 3-16,3-5-5,-3 5-8,0 0-1,-4-4-13,4 4-3,-1-5 2,1 5 4,-3-3 3,3 3-10,-4-3-7,4 3-7,-5-4-9,-1 2-5,1 1-6,-3 1-6,2-1-6,1 0 0,-3-2-1,0 1-7,3 2-3,-5 0 0,-1 0-6,0 0-1,0 1-1,-1 1-8,1-2 1,-1 3 6,1-1-2,0 4-4,-2-4 2,0 2-8,0 3 0,0-2 1,-1 2-6,4-2 3,0 3 0,-2-2-3,-2 5-2,5-5 1,-1 3-1,2-2 2,-5 6-1,2-1-1,2-5-1,1 4 1,-3 3-2,5-4 0,-5 4 2,6-4-6,-2 4 4,3 1 0,1-1-1,1-2 1,0 1-3,4-5-2,-1 7 3,3-4-3,-3 2 2,5 2 2,2-5-3,0-2 2,-2 2 9,9 3-8,-3-8-2,3 6 0,2-5 1,1-2-3,2 2 3,-1-4 0,3 1 0,-3-1-2,2 1-1,-2-3-3,-1 2-12,0 0-4,-6-2-8,2 0-12,-3 3-7,-1-3-10,-1 2-13,-2-4-16,1 1-12,-3 1-15,-5 0-16,12 0-8,-6-2-14,2-1-25,-3 1-117,1 0-314,-1 0 138</inkml:trace>
  <inkml:trace contextRef="#ctx0" brushRef="#br0" timeOffset="26963.6598">10570 4371 117,'0'0'153,"-9"0"-10,5-3-3,0 1-17,1-2-8,0-1-9,0 3 22,-1-2-7,2 2-5,-3-2-10,2 0-4,-1-3-13,3 3-11,-3-6-2,4 3-2,-4 1 0,3-5-8,-3 6-6,3-6-4,-2 1-6,2-2-1,-3 2-21,4 0 0,-2-7-6,2 0 2,0 0-5,0 1 1,0 1-5,2 1 1,3-3 2,-2 1-2,1 0-5,-2 4-2,6-5 11,-3 2-7,5-2 1,1 1-2,1 1-1,0-2 2,-2 3-5,3-1-1,-2-1 0,1 2 3,4-1 0,-2 4 3,3-5-6,3-1 8,1 0-6,-6 5 6,2-2-3,-2 2-3,1 0-3,1 1 8,-1-1-6,7-2-4,-8 6 2,4-4-3,4-3 2,-5 4 0,0 3-1,1-1 2,-3 2-2,0-1 1,4 1 0,-4 1-1,4-1-3,-3 3 2,1-3 1,2 2 3,-4 0 3,1 1-1,0 3-1,2-5-2,-7 5 0,8-2 3,-7 1-7,1 1 5,-1 1 3,2 1-3,-2 0-3,-3 0-4,4 2 3,-6-2 2,5 2-5,-2 3 6,-2-2-3,1 1 2,-2 1 0,5 2-2,-3-2-1,-1 2 3,4 2-2,-3-2-3,-1-1 2,-1 3 4,3 4 0,-5-3-1,5 2-3,-4 2 1,0-5 0,-2 2-3,4 0 5,-5-1-3,2 3 0,0-2 1,-2 0 8,1 5-8,-2-3 2,1-2-2,-2 5-4,0-5 6,0 5 0,-2-5 0,2 5 1,-1-4-1,0 6 1,-1-5 2,-1 3-1,0 0 1,-1-4 2,0 3-3,0 1 5,-1-1 7,1-4-12,0 1 0,0 3 1,-1-3-2,1-2 1,0 0-3,-3 1 4,1 0 1,-1 0 3,0 2 7,-2-3-8,1 4 3,-2-4-4,0 3 2,0-1-2,2-1-6,-4 1 7,1-2 1,-1 4-3,-3-2 2,0 3-4,2-4-2,-1 3 1,2-1 1,-4-2 1,6-3-2,1 0 2,0 0-1,1-2-2,0-2 3,1 2-5,-1-2 2,2-3-1,1 4-2,-1-2 0,1-3 0,3-1 5,-5 5-1,3-5 6,2 0-13,-3 4-2,3-4 9,-2 2-9,2-2 7,0 0-4,0 0-2,0 0 0,0 0-3,0 0-3,0 0-6,0 0-4,0 0 1,-4 4-10,4-4-7,0 0-7,0 0-10,0 0-18,0 0-7,-8 2-15,2-1-26,6-1-8,-8 4-20,2-1-10,6-3-8,-8 0-8,2 3-14,0-1-105,6-2-313,-10 2 138</inkml:trace>
  <inkml:trace contextRef="#ctx0" brushRef="#br0" timeOffset="27632.196">11196 4402 9,'0'0'162,"0"0"-10,0 0-7,0 0-11,0 0-6,0 0-4,-12 11-8,10-7-10,-1 2-6,-2-2-7,0 1-1,0 3-3,0-2-11,-2 4 1,-2-3-11,3 3-7,-2 0 2,-1 3-10,-1 2-2,3-5-5,-2 0-4,1 0 1,-5 2 0,5-4-6,3 3-3,-4-1-3,1-1 3,1-1-9,2 0-2,0-2 4,1-3-9,-1 5-6,1-7 3,3 7 0,-4-7-4,5-1-2,-2 3-1,2-3 0,0 5 4,0-5-4,0 0-2,0 0 7,0 0 1,6 3 5,-6-3-4,11 0 0,-11 0 0,17-3 1,-5 3-4,0-2 1,5 2-3,-3 1 2,2-2 2,3-1-8,0 1 2,1-1 1,0 4-3,-7-1-1,6 1-2,3 0 1,-6 3-4,0-2-1,-6-2 6,6 2-4,-4-2 1,-2 1 1,-1 0-2,0 0-3,-1 0 2,-3-2 2,1 1 0,-2 3-4,-4-4 3,9 0-1,-5 3 1,-3-3 0,-1 0 5,8 2-5,-8-2-3,0 0 2,6 1 4,-6-1-2,0 0 3,4 1 4,-4-1 7,0 0 10,0 0 5,0 0 5,0 0-4,0 0-2,3-4-3,-3 4-2,-3-8-6,3 8 0,-4-9 9,-2 4-5,6-2-3,-9-2-1,4 0-1,-3 1 1,0-4 1,1 1-2,-1 2-2,3-2 2,-1 0-8,-2 1 7,4-1 0,-1 1-8,-1 0-2,0 3-1,1-1 1,0 3-5,-1-4-6,5 5-14,-4-1-17,1 0-13,-2 1-19,0 0-10,1 0-12,0 1-16,0 1-22,1 0-21,0 0-19,2-2-32,2 4-153,-8-4-381,7 1 169</inkml:trace>
  <inkml:trace contextRef="#ctx0" brushRef="#br0" timeOffset="28242.3054">11763 4035 70,'-4'-2'166,"-1"2"-11,5 0-12,-10-3-11,4 3-8,6 0-15,-12 0-9,8 3-7,-5-1-10,2 5 3,-1-2-13,0 4-6,-1 1-3,3-1-15,0 1 9,-1 0 0,0 2-12,4 1 4,0-3-7,3 6 2,0-4-10,2 0-1,-1 1 0,2-4-1,1 0-3,2 1 2,0 0-5,1-4 0,0 2-2,4-4-1,-1 0 0,0 1 5,5-3 2,0-2 3,-2 0-10,0 0-2,-2-4 6,2 1-1,-3 1-4,1-4 4,-2 2-1,1-2 3,-2 2 0,-2-5-6,-1-1 3,-1 3-2,-1-5-8,-3-1 0,1 2-2,-2-3 4,-3 1-3,0 4-16,0-3-5,-1 3-9,-5-5-2,1 4-11,6 3-22,-6 2-8,-1-2-12,2 4-35,3-1-7,0 3-16,-5 0-13,6-2-11,-4 3-14,8 0-97,-10 2-282,10-2 124</inkml:trace>
  <inkml:trace contextRef="#ctx0" brushRef="#br0" timeOffset="28684.647">12085 4323 47,'-6'1'175,"6"-1"-13,-9 0-22,9 0-11,-12 1-11,7-1-13,5 0-7,-10-1-9,10 1-13,-10 0-13,3-1 2,1-1-4,6 2-12,-9-4-3,5 3-1,4 1-7,-5-3-4,2 1 0,3 2-9,-2-4 1,2 4-4,-4-3-5,4 3-1,-6-4-2,6 4 6,0 0-6,0 0-2,-1-1-1,1 1-5,0 0 6,0 0-7,0 0 10,0 0-19,0 0 9,21 1-2,-17 0 8,1 2-11,-1 0 3,4-1 0,-2 2-7,-3-1 18,-1 2-6,2-1-1,-1 3-1,-2-2 3,-2 3-1,-2-2 7,2 2-2,-6 4 4,2-3-6,-1 0 7,-3 7-5,-3-7-2,3 1-1,-1-2-2,3 1-1,-3-1 5,2 2 2,0-3-9,0 1-13,-1 0-9,0-3-10,3 3-17,1-3-17,1-3-10,0 2-18,2 2-24,-1-5-12,3-1-119,-5 3-262,5-3 116</inkml:trace>
  <inkml:trace contextRef="#ctx0" brushRef="#br0" timeOffset="29166.5911">12277 4102 21,'0'0'204,"0"0"-11,0-4-9,0 4-3,0 0-11,0 0-3,0 0-4,0 0-4,0 0-7,1-4-6,-1 4-8,0 0-8,0 0-9,0 0-5,0 0-11,0 0-11,0 0-8,0 0-4,0 0-4,0 0 7,0 0 0,-1 15 6,1-8 2,0-1-20,1 0 0,-1 4-3,-3-2-11,2 3-2,1-5 5,-1 5-11,2-1-4,0 1 0,-1-2-18,0 3 2,-1-4 3,1 2-2,0-1-7,-1 1-1,0-5-6,1 3 1,0-1-5,0-2 0,-3 1 2,3-2-1,0-1-1,0 2-3,0-2-5,0 2 6,0-5-15,0 5-14,0-5-6,-5 4-16,5-4-21,4 4-12,-4-4-32,-4 4-30,4-4-29,0 0-39,0 0-28,0 0-37,0 0-164,0 0-466,0 0 206</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2T08:20:12.899"/>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FF0000"/>
    </inkml:brush>
    <inkml:context xml:id="ctx1">
      <inkml:inkSource xml:id="inkSrc214">
        <inkml:traceFormat>
          <inkml:channel name="X" type="integer" max="1366" units="cm"/>
          <inkml:channel name="Y" type="integer" max="768" units="cm"/>
        </inkml:traceFormat>
        <inkml:channelProperties>
          <inkml:channelProperty channel="X" name="resolution" value="44.20712" units="1/cm"/>
          <inkml:channelProperty channel="Y" name="resolution" value="44.39306" units="1/cm"/>
        </inkml:channelProperties>
      </inkml:inkSource>
      <inkml:timestamp xml:id="ts1" timeString="2022-02-02T08:25:11.382"/>
    </inkml:context>
  </inkml:definitions>
  <inkml:trace contextRef="#ctx0" brushRef="#br0">1584 6432 132,'0'0'186,"-9"-4"-16,9 4-23,-5-3-1,5 3-24,0 0-6,-13 0-6,9 0-6,4 0-11,-18 0-3,7 0-14,-3 2-3,-4 2-8,0 0-11,-1 2-1,0 0-7,-1 1-5,-1-2-1,-5 5-3,7-2 3,0-1-2,-2 3-4,2-4-3,3 1 1,-1 3-2,2-2-5,2-1 0,4-2-5,0 1 1,1 0-4,2-2-2,2-1-2,-1 2 0,4-2 3,-3 1 0,4 0-9,4 2 13,-3-3-6,3-1-3,1 0 3,4 2 1,2-3-1,1 1 4,7-2-5,2 0-2,-1 0 2,0-2-5,8 2 1,2-1 0,-11 0 2,4 0-6,-3-3 2,1 4-2,-2-1-7,-6 0 2,2 1 1,-4-1-5,-2 2-1,-3 0-1,0 0-2,-2-1 1,-4 0 2,2 6 4,-2-6-1,-6 9-2,1-5 0,-5 3 0,-4 1 2,-1 1 7,-2 1-3,-2-1 3,-4 4 5,6-4-6,-3 0 2,-7 2 4,9-2-2,-2 1 2,-5 5-2,9-5 2,-3-1 5,4 1-3,4-1-2,2-2-3,0-2 1,0 3 1,2-1-5,3-3 1,-3 0-1,6 1 2,-3-1-5,4 3 7,3-2-2,-2 0 3,4-3 1,1 1 1,3 1 1,3 1 6,7-2 0,1-1 2,2 2 2,6-4-5,0-1 0,3 1-3,-4 1 1,-7-2-7,10 1 0,-2 0-14,-8-1-8,0 1-15,-2-2-12,-1 1-19,-8-1-19,4 2-13,-3 0-19,-1-2-19,0-3-18,4 4-12,-8-2-164,3-2-350,-3 0 155</inkml:trace>
  <inkml:trace contextRef="#ctx0" brushRef="#br0" timeOffset="247.7849">1851 6626 24,'0'0'256,"5"1"-12,-5-1-10,0 0-17,14-1-16,-7-1-18,8 0-17,2 0-16,2-1-15,1 3-12,-1-2-15,2-1-12,-1 3-26,-2-1-22,1 0-20,-3 0-31,-2 2-25,-3-2-34,2 1-40,-3-2-35,2 4-57,-6-4-100,-2 4-317,-4-2 142</inkml:trace>
  <inkml:trace contextRef="#ctx0" brushRef="#br0" timeOffset="3712.0409">2724 6526 59,'-4'-5'149,"4"5"-14,0 0-8,-4-1-12,4 1-16,0 0-6,0 0-6,0 0-10,0 0-7,-14 7-7,9 0-6,1 0-2,-2 1-3,-2 2-8,4 1 0,-5 1-5,4 1 2,0-1 3,0 0-6,1 2 5,0 2-3,-1 0-4,4-5 0,1 1-8,0 0 1,0 3-7,1-6 6,1 4-5,1-2-1,1 0 3,-1-4-1,0 1-4,1-4 5,1 0 8,3 0 1,-2-1 12,6-1 5,0-3-3,3-1 2,2 0-3,2-5-1,1-1 6,5-3-6,0-2 1,-1-2-4,-1-2-2,1-3 3,2 0-3,-3-2-3,0-4-3,3-1-3,-4-1-5,7-12 0,-11 8-5,2 1-5,-5-3 6,3 2-6,5-12-6,-10 14 1,1 0-2,-3 0 2,-2 7-8,2-6 0,-2 3-3,-8 6-2,4 2 3,-4 6-4,1-4 1,-2 2 0,-2 2-2,2 5 0,-2-4 0,0 1-6,0 3 3,2 1-1,-4 1 2,4 1 1,-3-2-5,0 4-1,1-1 1,2 3 0,-7-2 2,7 2 1,0 0-5,-14 6 2,9 0 5,-3 3-4,2 1-3,-2 5 5,0 2 3,2 0 1,-3 9-1,5-1-3,-1 1 7,1 2 1,0 0 1,0 3 2,3-1-1,1 2 1,1 0 0,2-1 4,-2-1-2,-1 1 0,3-2 3,-2 0-5,0-3 1,3 1-7,1-4 5,-2-3-1,1-4 5,-3 2 0,4-5-5,-2-1 3,3 0 1,-3-3-3,-1 1 1,2-2 0,0-2-1,1 0 3,-5-2 1,5-1-1,1-2 1,-1-1 2,-5 0 0,16-4-1,-7-2 2,4-4 1,-2 2-3,2-6 0,2 2-2,-2-2-5,7-6 2,-3-1-3,2 1 2,-5-2-5,-1 5-1,-1 2 1,-2 3 1,-1 1-2,-2 3 0,-1 1 1,-1-1 1,-4 4-3,3 2-8,-1-2 9,-3 4-3,3-1-1,-3 1 2,0 0 3,1 9-4,1-3 1,-4 2 5,1 3-5,-1 1 2,2 2-1,2-2-2,-2 3 3,1-1 1,2-2 4,-2 4-1,2-5 0,2 5 6,-1-5-7,-2-2 0,5-4 2,-5 4-1,5-3 3,-2-1 2,0-1 5,0-2 5,3 1 1,1-3 3,-3 0 1,9-3-2,-6 0-1,4-3 0,-3-1-1,0 0-4,1-3 1,0-1-3,-2-2-1,0-3-2,0-1 2,-4-3-6,-1 3 0,0-2 3,-3 1-7,-2-1-2,-1 1 1,0 4 1,-2 1-2,3 1 0,-3 4 0,-2-1-3,1 2-1,2-1-2,-1 5 2,-1 1-2,-3-1 1,1 5 2,-6-1-2,5 3 2,-5 0-6,4 5 7,-4 2-2,4-2-2,-3 3 7,2-3-5,1 5 1,2-5 1,2 2 2,3-2 2,-1 3-2,1-3 0,2 2 2,-3-5-4,3 1-1,4 0 5,-3-1-1,2-1-1,2 0 4,1-3-2,2 1-1,3-3 3,1 0 0,3 0-5,-2-4 1,4-1 0,2 0-2,0-2 0,-1-2-1,4 0 0,-1-5-4,-4 1-4,5-6 3,-6 6-3,4-5-2,-7 6-4,-1-3-1,2 3 3,-6-2 4,-1 3 1,0 3-4,-3 0 7,-1 2 0,0 1 0,-2-1 0,3 1 5,-4 3-3,3-1 0,-3 3-2,1-5 3,-1 5-3,0 0 2,4-2-6,-4 2 1,0 0-5,0 0 3,0 0-1,-4 12 3,5-7-1,2 1 1,-2 0 2,-1 4 3,4-5-1,1 6 3,-1-3-7,2 4 7,1-3 4,-1 1-1,4 0-1,-1 0 1,1 2 2,-2-3-4,6 4-1,-7-4 2,-1-2 0,-1 1-1,1 2 4,0-1-4,-3-4-2,1 5 1,-3-3 0,0-2 0,-1 2-9,0-2-2,-1 0-1,-2 0-1,0 2 3,-3-2 3,-1-1 1,0 2 1,-1 1-5,-1-2 1,-1-1 9,1 0-5,-1 0 2,2 0 4,2-1-3,-1-1 3,1 1-1,3-2 2,-3 0 3,6-1 2,-6 3-1,6-3 0,-7 3 1,7-3 1,-4 1 2,4-1 1,0 0-4,0 0 7,0 0 3,0 0 5,0 0 2,0 0-2,0 0 2,23-7-1,-11 5-1,-1-3-6,3-2-2,-2 2 4,4 0-1,-4-2-4,7 0 1,-5-1-1,0-2-3,-4 1 2,7-1 1,-8 2-9,1-3 0,0 1 1,1 1 2,-5-1-10,4-5-4,-6 3 6,5-3-1,-5 4-4,1 1 3,-1-2 1,1 2-1,-3 0 3,0 4-2,-1 0 4,-1 0-3,3 1 4,-2 2 0,0 0-6,0-2 4,-1 5 0,0-4-8,0 4 4,0 0 2,0 0-6,0 0 8,-6 11-1,6-5 0,0 2 2,-1-1 3,1 4 3,-2 1-1,1 0 4,0 0-3,1 1 4,-4-1 1,8 0 1,-3-1 0,-1 2 0,4-2-3,-1 0 5,-1 0-1,3-1 0,-1-2-4,1 1 5,1-1-6,1-1 4,-2-2 1,-1 0-5,2-2 3,2 1 4,-3-2 4,0-2 0,0 0 4,2 0-3,-1-1-4,3-3 0,0-5 1,1 2-2,3-1-1,-4-4-2,5-2-1,-4-1-4,-1-1 1,-1 1 0,2-2 2,-2 2-3,2 1-1,0 1-5,-5 2 5,-1 3 0,0-1 0,0 3-4,-3 0-1,1 3-1,-2-1-1,0 4 2,3-2-2,-3 2-1,0 0 3,0 0-3,0 0 0,3 16-2,-3-9 5,0 0-1,0 4 0,0-2 1,1 3 4,-1 0-2,1-1-3,0 1 4,0 1 1,2 0 4,1 0 0,-1-3-1,-1 2 0,1-2 2,-1-4-1,1 3-3,2-2 2,-1-2 2,1 0 2,-1-1-4,0 1 0,1-2 2,-2-1 0,5 0 0,-8-2-4,11-3 6,-5 2-1,-1-3-4,3 0 4,-1-5-3,1 1-5,1-3 7,0 1-6,0-5-1,-3 1-5,2-3 5,-2 0-4,-2 0-2,0 3 2,1 0 2,-1 1-2,-1 4 4,0-2 2,-1 2-3,0 2 3,-2 2-1,3-2-1,-3 2 2,0 5 0,1-5-5,-1 2 1,0 3-4,0 0 1,0 0 1,0 0 1,0 0-2,0 0 0,0 0-1,0 16 4,0-12 0,-1 3 1,1-2-1,0 3 2,1-3-1,1 1 2,1-1-2,-3 0 2,3-3 2,-1 3 1,2-2 1,0 0 2,0 1-2,2-4 4,-1 0-1,2 1-1,-7-1 2,14-4-1,-4 2-1,-2-3-2,0-2 1,5 2-3,-4-5 0,-1 3-8,7-5 2,-6 5 0,5-6-1,-6 6-1,-2-2 1,2 3-1,-3 0 3,3 2 0,-3-1-1,-1 2 2,0 0-2,-3 1-1,-1 2 0,5-3-2,-5 3 2,0 0-3,0 0 2,0 0-3,4 10 6,-3-5-2,-1 2 1,0 3 0,0 2 5,0 1-3,-1 3 1,2-4 4,-1 3-4,0 1 6,4-3 4,-4-2-3,4 2 0,-2-1-4,1 0 2,-2-3 5,4-1-3,-1 1 2,1 1-2,0-5-2,0 2 8,0-4 0,4 4-4,-2-5 4,0-2-3,1-1 3,4-2-1,-1 0-2,1-1-2,-2-2 7,5-3-10,-2 2 2,-2-3-5,1-4 1,-2 1-8,2-2-6,-3-4-2,5-2 2,-4 4 0,1-6-3,-2 7 3,-2 1 0,-4 3-3,1 0 2,0 5 1,-3-3 1,-1 5 0,2 0 2,-2-2-1,0 3 2,0 4-3,-8-3-3,3 3 3,5 0-3,-15 10 8,6-1 2,1 1 2,-2 4 1,2 1 2,2 2-1,-2 0 2,-1 0-6,7 0 6,-2 0 1,4-5 4,-3 0-3,6-1 2,-3 1 1,4-1-3,-2-1 2,7 0 3,-4-2-5,4 0 2,-1-3 3,2 0-1,2-2-7,0 1 6,2-2-4,2-1-2,-1-1-8,-2 0-7,-1-2-10,1 2-16,1-1-21,-2-1-17,-3 0-17,2-1-28,-2-1-18,-1 3-41,-3-1-171,0-1-380,-1 1 168</inkml:trace>
  <inkml:trace contextRef="#ctx0" brushRef="#br0" timeOffset="4809.9887">5732 6563 26,'0'-4'147,"0"-2"-11,-4-4-14,3 4-10,-3-2 2,1-1-5,-1 0-12,1-2-9,0-1-11,-5 2-6,3-1 0,0 1-5,0 0-7,-1-1-4,-1 5-8,0 1 3,-2-4-9,2 6 0,-2 1-8,2-1-2,-1 3 0,-3 3-6,0 0-6,1 1-4,-1 3 1,2 0-3,-4 4 0,0 3-1,4 0 6,0 1 3,-1 2 2,1 0-4,5-1-2,0-1 0,2 1 2,-1-3-7,3-1 2,0-1 0,1 2-3,1-3 5,4-2-6,-2 1 6,1-2-5,2-3-3,0 0 5,-1 1-1,1-3-1,1-2 6,6 0 1,-4-3-7,3-1 4,-3-1-1,0-2 3,1 1 3,-1-1-3,2-4 0,2 0-3,-5 2 1,3-6 0,-6 5-5,1-3 1,0 0 0,-2 4 1,-1-1 7,1-1-1,-1 2 6,0 2 3,-4 2 7,1 0 4,2 0-7,-3 1-8,0 4-1,4-4-1,-3 1-6,-1 3 0,0 0-1,0 0 0,1 9-2,-1-1 6,0 0-3,3 3 3,-3 0 2,0 5-2,5 3-1,-5-3-2,5 0 0,-4 1-2,-1-1 1,3 3-4,1 1 2,1-3 2,-4 3-4,2 3-1,1 6-3,-2-9 4,3 5-2,-2-7 0,0 1-1,0 0 2,-3-6 0,3 1-1,-2-7-3,-2 2 1,2-3 2,-1 1 1,2-3 7,0 0 13,-2-4 8,0 0-5,0 0 2,5-12-4,-4 7-3,7-7-5,-3-3 1,2-1-2,-1 0-1,1-2-1,0 0-2,0-6 0,1 6-3,0 0-2,-1 1-2,0-2-3,-1 1 0,-1 1-1,3 2 1,0-1-2,-2 2 0,-1 2-1,-1 0 0,1 0-2,0 2 1,-1 3-8,0-1-7,-3 2-8,3-2-4,-3 1-6,3 2-9,-4 0-7,3 2-16,-3-1-16,2-1-5,-2 5-18,4-6-17,-4 5-11,0 1-23,4-5-23,-4 5-27,0-3-140,0 3-369,0 0 165</inkml:trace>
  <inkml:trace contextRef="#ctx0" brushRef="#br0" timeOffset="5160.0417">6208 6549 53,'-5'2'194,"0"5"-19,-1-1-12,1 4-14,1-1-13,0 3-15,0 0-11,4 0-9,3 0-7,-2-2-16,3 2-4,-3-3-9,3 0-7,3 2-5,0-4-3,-2-1-7,4 1 2,-2-5-9,1 0-1,0 1 5,2-1 4,-1-3-2,-2 0 2,2 0-4,1-3 4,1-1 1,-3-1 1,1-1 0,1 0-4,-5-2 2,0 0-5,1-2-2,-4 2-5,2-1-1,1 0-6,-5-1-1,0 0-3,-3 1-6,1-1-9,-2 5-15,-1-1-18,1 1-14,-5 0-27,-1 2-31,0-1-7,-2 3-15,-1-1-21,1 2-17,-1 1-136,0-1-319,4 2 140</inkml:trace>
  <inkml:trace contextRef="#ctx0" brushRef="#br0" timeOffset="6100.9136">6658 6505 107,'-6'0'193,"6"0"-15,0 0-20,0 0-19,0 0-12,0 0-7,0 0-11,0 0-3,14 8-9,-5-6-4,5-2-7,3 0-4,4 0-5,6 0-8,1 0-6,0-2-10,3 0 0,0-2-6,-1 0-3,1-1-8,0 0-7,-1 0 2,-8 3-3,-3-1-9,2-2-10,-6 1 0,0 4-6,-3-3-6,-2 1-5,-2 0 2,-2 1 1,-1 0-10,-1-3-2,1 3-9,-5 1-8,5-3-6,-4 0 2,-1 3-1,2-4-1,-2 4 5,0-5-4,0 5-4,-5-5 0,2 1-8,-2 1 1,1 2 10,0-1-2,-1 0 6,0-1 7,0 0 0,-3 1 4,3-2 10,0 2 14,0-1 9,0 3 12,5 0 11,-4-3-6,4 3 6,-8-3-2,8 3 7,-6-1 1,6 1-3,0 0-1,0 0-3,0 0-3,0 0-5,0 0 6,-4 6-2,4-6 8,3 6 7,-3-1 10,1 2-2,3 1 2,-2 3 0,1-1-10,1 2-2,-4-2 6,1 2-6,1 0-6,1 0 1,-2-1-2,-1 1-4,3-1-5,-2-1-4,1 1 0,0-3-2,-2 2 0,1-3-2,1 0 2,-1-2-6,0-1 3,-1 0 0,0 0-4,2 1 2,-2-5 0,1 3-5,-1-3 8,0 0-5,0 0 0,0 0-4,0-16 0,-3 7-2,2-1-3,-3-1-3,0-2 2,3-4-3,-2 2 0,1 1-1,-1-1 3,2 3 0,0-1 1,-3 1-3,4-1 3,-1 3-2,-1-1 4,0 6 0,2-1 2,-1-1 1,-2 3-3,3 1 0,0-2-4,0 0 0,0 5-2,0 0 0,0-5-3,0 5 5,0 0 2,0 0-3,0 0 1,0 0 1,15 14-5,-11-11 4,3 4 0,-1 1 3,2-1-1,0 3-2,0-3 1,0 3 1,0-2 1,0 0 0,-2 0-3,3 0 9,-4-2-6,2 2-3,0-1 4,0 0 0,1 0 1,0-2-3,-2-1 2,-1 1-7,0-2 8,-2 1-3,2 1 5,0-2 3,-4 0 17,-1-3 10,4 3 11,-4-3-3,0 0 2,-1 4-2,1-4-3,-9 9 0,1-4-4,-1 1-8,-1 1 0,-3 0-22,-1 1-31,-1 2-36,3-3-41,-4 2-44,7-2-37,0 0-64,-1-2-136,3 3-415,1 0 184</inkml:trace>
  <inkml:trace contextRef="#ctx0" brushRef="#br0" timeOffset="7098.2934">8390 6264 185,'-7'-9'177,"-3"1"-21,-1 0-14,-3-2-12,-2 3-15,-4 2-9,3 0-11,-1 0-11,0 1-8,-2 1-8,1 6-9,2-3-5,3 1-7,2 0-7,1 2 1,0 1-14,2-1-8,-3 2 10,6 0-1,-2 1-7,-1 2-5,5 0 0,2 4-2,-1-3 2,3 6-1,3-1-1,2 3 2,1 0 0,-1 1-1,8 3-2,-3-3 0,1 0-3,2 7 0,0-4 9,-2-4-8,0-3 0,1 2-4,-2 0 2,1-2-1,0 2-5,-4-2 3,-1-2-4,-3-1 9,2-1-8,-5 0 8,0-3-6,0 1 2,-2-1-2,-1 1 3,-1-2-2,-3-1 8,0 1 3,1-2-1,-1-4 5,-1 4 7,0-4 5,8 0 4,-13-3-3,8 2 1,-3-4-2,5 0-3,-3 0-1,4-1-3,2-2-7,0 0 1,2-1-6,2-1 3,3 0-2,1 1-4,0-1 2,2 3-4,2-1 0,-2 0-4,6 1 0,-4 1 1,1 1-7,-2 3 1,0-1 2,-2 5-6,-2-2 4,2 5-2,0 2 2,-1 0 0,2 3 3,-3 1-4,-6 3 3,7 3 2,-8 0-7,-2 3 6,1 5 2,-4 0-1,4 2-3,-3-8 3,-1 0 5,-3 5-2,4-4-2,3-3-1,-2 0-1,3 0 2,-1-1-1,2-4-1,2 2 1,-2-6-2,2 1 4,1-4-4,3 0 4,0 0-3,2-2 1,-3-1 1,4-1-7,2 1-6,-2 1-15,-3-3-15,0 0-17,3-5-21,4 4-14,-2 0-19,0-4-23,1 0-19,0 1-31,-3-1-107,3-1-314,-3 0 139</inkml:trace>
  <inkml:trace contextRef="#ctx0" brushRef="#br0" timeOffset="7803.0518">8824 6490 33,'-2'-11'175,"-1"1"-19,2-2-12,-2 2-17,-1-4-12,2 6-15,-2-4-9,0 3-8,-1 0-14,1 0 0,2 2-5,-3 3-9,2-1-4,-1 1-2,-1 0-15,0 0-4,0 3-2,-3-1-3,8 2-5,-14 2 2,6 1 0,-1 2-2,0 1-4,-2 2 2,3 1-1,-3 2 3,3 3-3,-1 1 2,1-1-8,1 1-3,2-5 3,1 6 0,1-5-4,1 0 0,1 1 1,1-3 3,0 2 0,0-3 2,1 0-7,1 0-1,0-2 5,-1-1 1,3 0 2,-2-2 4,2-1 3,0-1 5,1-1-2,-5 0-3,10 0 2,-3-2 1,0-1-4,0-3 0,3-1 3,-4 1-6,3-4-4,2-3 2,0-1 0,-1 0-4,2 1-3,-6 2 0,3-2-1,-2 2 8,0 1 1,0 1 7,-1-1 17,-6 7 3,6-3-1,-2 0-4,-1 4 0,-2-1-11,-1 3 1,4-3-2,-4 3-7,0 0 1,0 0-1,6 8 3,-3 4-6,-1-5 0,2 6 0,-1-1 2,-1 4-4,0-1 1,1 3 0,-1 0-3,-1 1 0,2 7 0,-2-6 0,-1 5 0,0-6-3,0-1 0,0 2 0,-1-2 1,1-6-3,0 1-1,1-2-1,-1 0 3,0-5-1,2 1-1,-2-3 11,2 0 13,-1-2 7,-1-2 3,3 4 6,-3-4-3,0 0 5,12-12-10,-7 6-4,0-3-4,3 0-1,0-6-3,1 0 0,1 1-8,-5-1 2,5 1-5,-1 1 1,-4 2-3,4-3 0,-1 4-6,-3-1-3,-1 3-8,1 0-6,-1 0-14,-3 4-18,4-2-14,-2 1-21,-2 1-17,3-1-20,-3 4-17,-1-4-18,4 3-8,-4 2-31,2-6-22,0 4-125,2-3-363,0 3 160</inkml:trace>
  <inkml:trace contextRef="#ctx0" brushRef="#br0" timeOffset="8155.9842">9164 6520 75,'-4'5'178,"-1"4"-12,1-1-20,-1 1-16,1 3 0,2-3-19,-2 2-9,4-2-6,-1 1-9,1 0-11,2-2-2,1 0-7,-1-2-8,2 1-8,1-2-3,-1-1 0,0 1 3,-1 0 4,4-3 2,-2-1 6,3 1 4,-2-2-10,7-4 0,-3 0-4,-2 0 5,5-1-2,-4-3-5,0 1-2,2-4 3,-2 1-4,-1 0-4,-3-2-1,1 0-8,-1-5-3,-2 1 0,-3 5-5,0-2-6,0 3-2,0-1-1,-3 2-14,1 2-19,-2 1-8,-1 2-17,1-1-15,-2 2-13,-1 2-17,-3 1-8,10 0-26,-8 4-11,2-2-12,1 4-27,0-1-124,-1-1-316,3 0 140</inkml:trace>
  <inkml:trace contextRef="#ctx0" brushRef="#br0" timeOffset="8540.4442">9515 6633 23,'3'3'182,"-3"-3"-16,0 0-18,0 0-11,0 0-15,0 0-8,0 0-13,0 0-11,0 0-2,0 0-6,0 0-4,0 0-2,0 0-3,0 0-10,0 0-7,0-10-5,0 10-4,-3-7-5,2 3 4,1 4 1,-1-6 2,-2 1-5,3 5 3,0-6-9,0 3-1,0 3-2,2-8 1,-1 4 2,-1 4-1,0-3-8,0 3-4,0 0 3,0 0-7,0 0-6,2-2-2,-2 2 5,0 0-9,0 0 3,7 11 1,-6-5-5,0 1-1,-1 0 3,0 1 0,-2 1 0,-1 3-4,-2-1-1,1-2 3,-5 3-5,2 0-11,-1 0-16,-2 0-24,-3-1-22,4 0-30,0-4-15,-1 3-27,2-5-31,-2 4-122,6-4-317,-2 1 141</inkml:trace>
  <inkml:trace contextRef="#ctx0" brushRef="#br0" timeOffset="9262.1231">9873 6408 128,'-4'-7'147,"3"1"-9,-4 2-19,1-3-10,-1 0-13,4 2-7,-6 0-9,5 1-9,-3 0-7,1-1-1,-1 4-11,1-2-6,-4 3-7,3-1 0,5 1 1,-16 1-11,8-1 4,0 4-7,-3 0 2,2 4-1,-3-2 5,0 6-6,0-1-4,1 0 7,0 4-5,2-3 1,3 0 5,-4 0-3,10-2-5,-4 1 1,0 1-2,4-2-1,-2-3-2,2 1 2,2-2-3,-2 2 3,4-3-1,-2-1 5,0 0 0,3-2-3,2 0-3,0 1 2,-1-3-6,2 0 6,2 0-3,-1-4-7,-1 1-3,3-3 6,-1-1-12,-2-2 1,-1 1-7,1-1 10,1-4-7,-2-1 1,4-1-1,-7 3 3,2 1 1,1 0-2,-2 0 2,-1 3 7,2-3-1,-3 5 6,-2-1 1,3 5 4,-4-4-5,4 2 2,-3 2-4,-1 2-3,0 0 2,0 0 1,0 0 3,8 9 2,-7-4-6,4 6 2,-4-1 8,3 3-3,2 2 0,-3 1-5,1 2-3,1-1 4,-2 2-1,2-1 1,-2 0-3,0 2-2,1 4 0,-1-5 0,-1 1 0,1-4 0,-3 1-2,0-2 0,0-3-1,1-2 3,-1-3-5,1-1 3,-1 0 4,2-1 14,-1-1 15,-1-1 15,1 2 2,-1-5-1,0 0-5,10-10-9,-4 2-1,2-2-3,0-1-1,2-4-1,-2-2-6,2 0-1,2 1-8,-1-1 5,-2-1-8,1 1 2,-5 1-7,3 1 1,-3 3-2,-1 0-3,2 3-7,-2 0-5,1 1-2,-1 0-6,-1 3-9,-3-2-8,5 5-22,-4-1-21,-1-1-21,0 4-22,5-2-21,-5 2-20,0 0-2,0 0-7,0 0-23,0 0-139,0 0-352,0 10 156</inkml:trace>
  <inkml:trace contextRef="#ctx0" brushRef="#br0" timeOffset="9557.1706">10263 6595 145,'0'0'248,"0"0"-23,1 3-19,-1-3-11,4 4-13,-3 1-17,1-2-12,0 2-11,2 1-12,-3 1-10,3 1-14,-4-1-10,3 0-10,-2 5-8,-1-3-8,0-1-4,0 4-9,0-3-5,-4 2-15,4-1-20,-4-3-28,0 2-26,3-1-24,-1-1-22,0 0-19,1-2-23,-2 0-20,3-3-20,-1 1-144,1-3-333,0 0 149</inkml:trace>
  <inkml:trace contextRef="#ctx0" brushRef="#br0" timeOffset="10234.1641">10614 6629 143,'0'0'200,"0"0"-17,0 0-17,0 0-20,0 0-12,0 0-20,0 0-9,0 0-11,0 0-8,0 0-13,0 0-3,0 0-6,0 0-7,0 0 2,2 11-5,-2-11-1,1 6-7,-2-2-2,-1-1-2,2 2-4,-2 0-5,-1 2-8,1-3 3,-4 4-2,1-3-5,-2 3 0,0 0-8,-3 2-15,5-2-12,-4 1-19,1-2-29,0 1-11,2 1-34,-1-2-18,2 1-45,-3-3-89,4-1-280,0 2 123</inkml:trace>
  <inkml:trace contextRef="#ctx0" brushRef="#br0" timeOffset="10923.4864">10903 6336 154,'-5'-12'155,"3"2"-15,0-1-16,-2 1-3,-1 0-19,5 5-8,-4 2-12,3-3-8,-3 3-13,0 1 0,4 2-7,-6-1-11,6 1-2,-11 3-4,5 4-1,-1 0-6,-3 2-2,2 0-2,-1 4-8,-1 2 4,2 0-2,2-6-4,-2 7-5,4-3 1,-1 0 6,3-1 0,2-2 1,-3 3 1,3-4 4,3 2-2,-1-4 4,6 1-3,-4-3 2,-1 2 0,3-3 3,-3-1 3,3 0 1,1-1-4,-2-2-4,3 0 0,-2-2-6,1 1 0,-1-3-4,3-1 2,-1-2-1,-1-1-6,4-3 2,-4 3 0,4-5-1,-4-1-3,-2 2 2,3-3-4,-3 4 3,0-1 2,0 2 7,-1 1 1,0 1-1,-3 0 11,2 1 1,-1 1 4,2 1 0,-1 2-3,-2-1-6,2 1-3,-3 3 0,0 0-6,1-3-1,-1 3-2,0 0 3,1 10-2,-1-5 3,0 4 8,5-1 0,-2 4-1,-1 0 0,1 5-4,1-1 3,0-1-2,0 5-1,-2-3-1,2 2 1,-1-5-1,1 5-2,0-1-2,-1-1 1,-1-1-3,0-2-2,0-4 1,0 3 0,0-3 0,1-1-5,-2-4 5,4 2-2,-4-2 0,3 0 0,-3-2 11,2 1 9,-1-2 2,-2-2 1,0 0 3,0 0-6,9-1-1,-5-4-1,3 2-9,0-5 2,-3-1-3,3 2 1,-2-5-3,2 2-2,0 0-3,-1-2-1,-1 2-4,-1-2-3,4 3-4,-5 1-12,1-4-4,0 3 0,-4 2-13,4-1-9,-4 1-21,4 0-9,-3 2-12,-1 0-26,0 1-17,3-1-24,-2 2-17,-1-2-30,0 5-158,1-5-382,-1 5 170</inkml:trace>
  <inkml:trace contextRef="#ctx0" brushRef="#br0" timeOffset="11315.6788">11249 6445 224,'4'-5'246,"0"-2"-24,4 2-23,3-3-20,-3 2-18,5 0-16,3-3-18,0 2-11,-1-1-9,3 3-10,-4 0-12,1 1-9,-2 0-4,0 1-11,-7 0-7,2 2-8,-4 0-8,3 0-4,-7 1-7,8 0-3,-8 0-5,5 3-3,-2 3 3,-2 0-1,-1 1-1,0 3-4,-4 4-6,0-1 1,-3 4 2,-2 0-3,1 0 1,-2 0 1,0-1 0,1 1-2,0 0 5,0-2-3,1-5 1,3 5 2,1-2 6,-1-1-1,0-2 0,1-2-1,3-1-1,1 1 1,0-2 4,0-1 5,0 0 1,1 0-3,3-3 1,2 0 1,3-1-1,0-1-10,5 0-1,-1-1-10,6-2-10,0 2-13,1-3-23,1-1-25,-3-1-27,3 2-39,0-3-6,-4 0-40,1-2-181,-3 0-389,2-1 173</inkml:trace>
  <inkml:trace contextRef="#ctx0" brushRef="#br0" timeOffset="11941.7058">11629 6079 156,'4'-7'164,"2"0"-13,1-1-16,2 1-5,2 0-5,1 0-9,-1 4-9,4-6-10,-3 6-6,3-1-15,-6 1-4,1-1-9,1 1-6,-2 3-9,-3-3-6,-6 3 2,14 0-14,-10 3 0,-2 1 3,2 2-4,0 2-4,-4 3 2,-1 6-3,-3 0-4,-4 4 4,-1 2-3,3 3-4,-4-2 3,5-5 2,-6 5-1,1-2 4,4-2-4,-2-3-3,4 2 1,-2-1-1,6-1 3,-3-1 4,3-6-1,0 2-2,0-3 3,2-1-3,-1-1 1,-1-3 4,5 2 4,-3-3-2,4 2 1,-3-2 2,3-1-4,1-1-2,-1-1 2,6-1-5,-3-3-4,1 2-2,-1-3-3,3-2-1,-2-1-9,-2 0-2,-3 0-9,5-2-5,0-2-2,-2 4 0,-3-1 0,0-1 2,-4 3 3,0 2-7,1-4 2,-2 3 3,0 0-6,-2 3 9,-1 0-3,2-3 2,1 6-2,-11-3 6,11 3-1,0 0-3,-10 9 4,5-4-1,0 2 3,0 4 0,2 0 5,2 4-7,1 2 4,0 1 2,1 2 0,-1-2-4,3 1 3,-3 0 1,5 3 2,-4 2 0,3-6 3,1-2-1,-1 1 4,1 0 2,-1-2 0,0 2 1,1-1 2,0-4 6,0 0 0,-1 0 0,0 0-4,-1-2 0,0 2-1,0-1-2,-1-2 3,-2 0-2,-1 1 2,-3 0 2,0-1-4,-2 1-2,-2 0 0,-2-3-2,-3 3 1,-7-1 2,4-2-9,0-1-18,-6 1-17,4 0-34,-5-1-40,2-2-52,0 1-235,-2-3-422,-4 4 186</inkml:trace>
  <inkml:trace contextRef="#ctx0" brushRef="#br0" timeOffset="13173.9592">1814 7455 114,'-4'-2'221,"3"-2"-22,-3 1-24,-1 2-12,1-2-10,-5 2-15,-1 0-15,-2 2-11,-2-2-11,-5 1-10,-1 4-9,-2-2-8,2 2-6,-1 0-5,-4 5-7,4-4-7,-7 5-5,1-3-4,9 0-2,-1 1-8,2 2-1,-2-1-2,0-1-2,8 4-2,-1-3-6,2-1-4,1-3-1,4 4-3,1-2-5,3 1 5,1-1-3,0 0-3,4 1-3,1-2 2,1-1 1,4-1 1,0 2-2,2-3-1,6-1 4,-3 0-4,6-2 1,-1 1 0,-2-2-2,1-1 3,3-2-1,-4 3-2,0 1 2,-3-3-2,-1 3 0,-1-2-1,-2 0 0,-4 2 0,-1 0-4,-1-1 1,-5 1 0,9 3 0,-9-3-1,4 2 5,-3 1-1,-1-3 1,-6 7-1,3 1 0,-4-1 3,-5 5-6,0 0 5,-1 0-1,-4-2 8,-5 5-5,-1-1 9,-1 3-1,4-7 3,-1 4 0,2-2 1,-3 2 3,6-3 0,-1 0-2,2-1 1,8-1-5,-3-2-1,1 0 1,7-1-2,-5 1-1,7 1 0,-1-3 5,2 0-3,2 2 1,1-5 1,1 3 0,5-1-4,3-1 3,1 0 2,6-1-3,-1-2 1,-2 2 0,12-2-1,-7-3 0,6 0 0,-7 2-2,-1-2-3,3-2 0,-4 1-7,0-1-5,1 1-13,-1 0-5,-5 2-24,-1 0-19,-1-3-29,0 1-36,-2 1-16,4 2-32,-5 0-151,-2-2-360,3 2 160</inkml:trace>
  <inkml:trace contextRef="#ctx0" brushRef="#br0" timeOffset="13422.6064">2159 7723 119,'5'-3'241,"4"-2"-20,-1 1-10,3 1-24,-1-3-13,-1-1-16,4 2-14,4 0-24,-2-3-6,-2 2-13,1 0-18,-3 1-22,1 2-18,2-1-26,-2 0-26,-1 1-32,-1 2-28,-4-1-30,5-1-36,-4 2-139,-7 1-297,9-4 133</inkml:trace>
  <inkml:trace contextRef="#ctx0" brushRef="#br0" timeOffset="16042.287">2548 7878 236,'0'0'219,"0"0"-21,0 0-14,0 0-16,0 0-19,13-10-13,-6 3-12,2 3-14,1-1-11,3-6-11,1 5-9,-1-2-6,-2 0-8,7 0-8,-4-4-3,4-1-6,1-4-7,-2 6-4,-2-3-3,0-2-2,-1 3-2,-1-2-6,-1 1-3,-1 0-2,1 4 4,-7 0-9,2 3 0,-3 1-6,1 0-3,-2 2-1,0 0 0,-1 2-2,2-1-3,-4 0-1,0 3-7,2-3 4,-2 3-4,0 0-3,0 0 2,0 0-2,0 0 0,0 0 2,0 0 5,-6 9-3,1-3-7,2 0 9,-2 4 3,3 2-3,-7 1 6,5 3-2,-2-6 1,0 6 4,0 1-2,-2 0 5,6-2 1,-1 2-1,2-6 0,0 1 4,2 0 0,0-3-2,-1-1 3,2 1-5,1-5 3,2 5 5,-1-5-3,1-2 2,5 3 0,2-3 2,-3 1-3,4-8 0,0 3-2,6-3 3,0-3-5,-1 0 4,-4-3 0,4-1-5,2-6 8,-2 1 2,-2-7-4,0 2-1,-2-3 2,4-1-4,-8-3 0,7-2-1,-2 2-5,-2 0-2,0 1-1,-3-4-8,4 6-7,-4-2-5,1 2 4,-5 1-6,-1 6 0,-1 5-14,0-3 3,-2 5 1,-2 5 3,3-1-2,-3 3 4,1-2 0,-1 2 3,-1 2-4,2 0 6,-1 3 1,-4-6 2,4 6 1,0 0-3,0 0 5,-11 9 2,7-3 4,-1 3 0,0 2 7,-4 3 3,1 2 12,2 5-2,-2 4 12,-1 0 5,4-2 6,-3 4 0,6-2-6,-2 4-2,0-2 2,0 0 3,2-1-1,2-7 1,0 7-1,0-7-3,0 1 0,2 0-4,2-4-5,0 0 1,0-1-1,-2-3-1,2 1-3,0-3-1,0-1 5,5 1-4,-7-7-2,6 4 2,-3-2-1,3-1 6,-3-3-2,6-1-3,0-1 5,0 0-4,1-3-2,-1-1-1,4-4-1,2 1-10,-3-3-4,0-1 3,0 0-8,0-3-7,-1 1-3,5-8-2,-8 5-3,3-4 2,-5 4 2,0 8-6,-2 0 5,-3 1 3,0 1 0,1 3 0,-4 1-3,3 0-3,-3 3 3,0 0-1,0 0 4,0 0 5,-6 14-5,1-7 4,0 4 1,2 0 3,-5 6 3,8 0-2,-3-3 2,1-1 3,-1 0 3,3 2-1,0-2-3,3-2 4,-1 0 2,1-1-2,1-1 0,0-2 0,2 1 7,-1-3 0,0-1 3,4-3-2,-2 0 3,2 1 2,2-4-3,-1 0 4,0-5-5,0-1-3,1 2 4,1-6-3,-1 1 0,1-5-12,-4 1-2,-2-3-3,2-5-5,-2-2-18,-3 4-3,1 1-12,-4-4-4,0 5 5,0 1-9,-4 4 5,1 2 0,0-1-1,-1 4 0,-3 0 13,1 3-4,2 0 4,-5 1 3,-1 4 2,2 0 3,-2 2 4,1-1-2,0 3 2,3 1 7,-2 4-1,-1-4 3,2 8 2,1-4 10,-3 5-3,2-3 8,4 3 2,1-2 3,2 0 5,0 0-4,0 0 2,4-1 10,0 0-7,1-2 2,0-4 4,0 5 2,4-1 3,0-4-4,-3-2 2,4 3 2,1-2-2,1-3-5,1-1 3,1-1-3,0-3-1,4-1 2,-1-1-3,-2-1-9,-1-3 2,4-1 1,-3 0-9,2-2 8,5-3 1,-10 5 5,5-2-3,-6-1-5,1 1 5,-2 4-5,-3 2 4,-1-3 8,-1 8 2,-1-3 4,-3 1-4,4 2-4,-3-1-1,0 1-3,-2 3 1,0 0-1,0 0-11,0 0 8,0 0 0,-23 7-7,18-3-5,1 4 1,4-3-2,-5 6-5,3-5-10,4 6 6,1-2-4,0 1 1,1 1 8,4 2-3,1 1-3,-1-2 7,3-1-6,-2 2 5,1 2 3,-2-6 0,1 0 4,0 2-1,0-4 1,0 2-4,0 2 3,0-3 5,-2 0-3,-1 2 0,1-4-2,-1 3 2,-2-6 0,-3 2 0,3-1-4,-2-1 5,-1 0-1,-1 1 4,-1-1-1,-1-1-3,-2-1 0,1 2 1,-4-2 2,2 1-8,-1-3 8,-2 3 3,2-1-4,-3-1-5,1 0 9,2 0-3,1 0 0,-4 1-3,9-2 4,-12 1-2,12-1 1,-5 0 4,5 0 3,0 0 2,0 0 5,-8-1 4,8 1-4,0 0 2,0 0-4,0 0 2,7-8-3,-6 3-4,4 1 0,3 0-2,-3 0 2,5-4 1,0 1 0,1-2 0,1-2-5,1-1 1,1-1 6,-1 0-1,1 0 0,-2-1-4,2-7-2,-3 9-3,2-4 0,-3 0-8,-3 0 1,3 2 2,-5-1-3,-1 6 0,3 0 3,-3-1-4,0-2 7,-1 8 0,-2-4-1,0 1 2,-1 5-3,3-4 2,-2 1 3,-1 1 0,0 4-2,0-3-8,0 3 10,0 0-6,0 0 2,0 0 3,0 0-8,-5 14 10,1-9-5,0 7 5,0 3-1,2-3 2,-3 4 0,2 0 7,2-4 2,1 5 1,-3 0-8,3-4 13,0-2 2,-2 1 0,2 2 1,2-1 9,2-4-1,-1 2 0,-3-2-4,6-1-1,-6-2-2,5-2-1,-2 2-5,1-4 6,-2 2-4,5 0 1,0-2-2,0-1-3,2-2-2,-3 0-1,5-1-2,-3-5-4,1 1-3,-2 0-4,4-1 4,-2-3-2,1-1-1,0-2-7,-1-1 0,-2-4 0,-3 8 4,3-7 0,-3 5 3,1 0-7,-1 1 8,-4-1 0,5 4-2,-4 4-2,2-4 1,-2 4 0,1-1 3,1 0-5,-3 2 2,0 3-3,0 0-1,0-4-2,0 4 0,0 0 2,0 0 3,1 12 1,-1 0 4,-1-3 4,1 3 3,4 3 3,-4 1 1,1 1-1,3 1 2,-3-8 3,2 9-4,1-7-5,-3-2 5,3 3 2,-1-2-5,3-3 1,-2 4 2,-3-7 0,4 2 5,-1-3-3,1 2 2,2-2 6,-1-1-3,-1-1 2,0-2-4,-5 0-2,16-5 1,-5 1-5,-2-2-4,1-2-11,0 1-2,2-7-9,1-1-10,-3-1 1,0 2-8,0-11-10,1 1 2,-4 10 5,-3-6 1,4 5-4,-2-2 12,-5 3-1,3 2 5,-3 2-2,2 3 11,-3-2-4,0 2 1,1 1 1,-1 2 7,3 0-5,-6-2 3,3 6 1,0 0 1,-1-2 2,1 2 4,0 0-5,-9 8-2,5-4 8,4 0 0,-4 3-7,2-1 3,2 3 2,-4 0 1,4 0 1,0 2 4,4-5-6,-2 1 3,-2 1 0,2-3 0,0 0-3,2-1 2,0 0 6,-3-1-6,3 0-6,1-3 9,4 1-9,-5-1 4,-4 0-10,15-5-10,-3 1-5,-6-2-14,1 1 0,4-2-9,-2 1-8,0-2-4,-1 0-4,-1-1 0,1 2 9,-3 2 3,0-2 10,0 2 0,0 0 5,0 2-12,-2 1 29,1-3 1,-2 3 7,-2 2-7,0 0 13,0 0 0,0 0 6,0 0 14,0 0 1,-1 12 2,0-7 3,0 7-1,-2 0 0,3 5 9,0-2 7,0-1-16,0 3 3,-1-5-2,1 5 1,1-2 2,3 2-4,0-3 6,-2 1-5,2-4 1,0 0-2,0-1-1,2 1 0,-1-4-2,-1 3 6,1-3-2,2-2 2,-1 1-3,0-1 6,2-2-1,-2 0 0,2 0-5,2-3 4,2-3 1,-2 0-9,3 0 6,-3-2-7,3-2-3,-3 0 1,3-6-1,1 2 2,-1 0 0,1-4-2,-1 1-2,0-1 3,0 1-7,-2-3 1,3-5 5,1 0-5,-8 5 0,1 3 0,-4 2 2,1 0-7,-2 1 10,2 0-5,-4 3 0,4 1 1,-5 2-2,0-2-3,0 2-1,-1 0 1,-4 2 1,5 3 1,-5-4-4,2 1 1,3 3 2,0 0-5,-13 6 2,9 0 4,-2 0-1,1 4 0,0 2 7,1 5 0,-4-1 9,0 1-6,2 0 6,3 0-1,-3 0 0,1-2 6,3 2 0,3-1-2,-4-2 5,3-2 2,2-2 0,-1 2-1,0-3 3,3 2-8,-2-1 3,5-3-7,1-1 0,2 0-6,0 0-3,3-2-23,1-2-18,5 1-11,-1-1-20,0-2-6,-1-2-29,2 2 1,-1-1-22,0-3-30,-1 4-113,-2-2-284,-1 1 127</inkml:trace>
  <inkml:trace contextRef="#ctx0" brushRef="#br0" timeOffset="17511.6262">5803 7695 61,'0'-6'147,"0"-5"-7,0 3-13,-1-2-14,-3-1-10,2 0 2,-2 1-11,0-1-5,-1 2-7,-2 0-7,1 1-10,0 3-2,-2 1-7,-1-1-9,3 1-7,-3 3 0,0-1-9,-3 2 3,1 0-11,-2 3-8,3 2 7,-2-1-4,2 5-1,-4 3 0,1 1 6,3-1 0,-3 3-10,4-1-2,2-3 1,2 1-3,-1-1 0,3 6 1,0-5-2,0-3 4,2 2-3,1-2 3,1 0-4,2-2-1,0-1 3,2 1 0,-3-3 3,5-1-6,-1 0 5,0-2-1,2 0 0,5-2 0,-3-2 0,3 0-3,6-2 1,-4-5 0,3 3 7,0-4-2,-1 2-1,2-3-2,-5 3 4,3-3-3,-3-1-3,-2 3 2,-1-4-3,0 0 1,-6 6 2,0-2-2,0 2 1,-2 2 2,0-1-1,1 2 11,-2-1-7,-2 1 2,1 2-1,2-2-4,-1 2 0,-2 3-4,2-5-3,-2 5-2,2-4 2,-2 4-2,0 0-2,0 0 1,0 0-3,0 12 4,0-6-1,-2 5 3,2 0 0,-2 2 3,1 2-3,1 2 1,0 2 3,-4-2 3,2 2 2,-1 5-4,3-4 0,-2 0 4,0 7-6,1 0 1,0 1 1,-3-1-1,1 1-3,2-4 5,-2 3-6,3-7 1,-3 0 0,3-2 0,-2-5 1,4-2 1,-2-2-1,2-3 1,-2 1 14,1-3 14,-1-2 10,0-2 0,0 0 6,0 0-7,7-11-6,-2-1 5,3-3-5,1-3 6,-3 0 4,3-6 1,-3 6-10,2-1-1,1 1-3,-4 0 1,4 1-8,-3 0-3,1 1 0,-2 6-6,0-3 1,-2 2-7,3 1 1,-1 1-2,-5 2-4,5 1-4,-2 2-13,-2-1-4,2 2-12,-2 0-12,-1 3-10,1-4-14,-1 4-15,4-3-5,-4 3-7,0 0-10,0 0-6,0 0-6,10 6-20,-10-6-12,5 4-13,-3-3-20,-1 5-146,-1-6-347,2 4 153</inkml:trace>
  <inkml:trace contextRef="#ctx0" brushRef="#br0" timeOffset="17843.0351">6251 7758 155,'0'0'233,"0"0"-29,0 0-22,0 0-17,0 0-16,0 0-13,6 7-8,-5-3-6,2 2-8,-1 2-4,0 4-2,1-4-9,0 4-7,-2 0-11,1 5-14,-1-1-4,-1 2-2,0 0-4,0 1-9,-1-2-4,1 0-4,-3-2-2,0-1-5,0-3-3,1-1-3,2-1-2,-2 1-10,-1-3-8,2-3-13,-1 4-18,2-3-16,-2-1-21,2-1-23,0-3-28,0 0-27,0 0-37,0 0-157,0 0-359,12-10 160</inkml:trace>
  <inkml:trace contextRef="#ctx0" brushRef="#br0" timeOffset="18665.7928">6570 7686 33,'0'0'223,"0"0"-22,5 4-9,0-4-8,5 1-15,3 1-17,5-1-12,4 1-14,6-2-16,4-1-7,1 0-13,4-3-10,-1 3-6,-3-2-9,4-2-14,-2 1-8,-2-2-8,2 0-6,-6 2-11,-6 0-6,-4 1-5,-4 1 1,-2-1-5,0 0 3,-2 0-6,-3 0-2,-3 1 3,2-1-6,-2 0-7,-1 0 2,-1 2-2,0-4-5,1 2 1,-2 0-3,-2 3-2,2-6-6,0 2-2,-2 0 1,0 4 1,0-4 0,0 4 3,-2-8-6,0 2 8,0 3-1,-1-1-1,-1 1 5,1 1 6,0-1 5,3 3 8,-5-5 4,1 1 11,4 4-3,-5-1 1,5 1 13,0 0-1,-7-2-5,7 2 2,0 0-6,-3-1 0,3 1 2,0 0 3,0 0 14,-5 6 6,3-2-2,0 1-1,2 1-1,-1 1 12,1 4 0,-2 1-5,1 0-2,0 0-3,-1 1-5,-1 2 3,3-1-4,-3 2-7,0 0 5,3-4-7,-2-2-2,0 2-3,2-3 1,0 0-4,0-2-3,-1-3 2,1 2-2,1-2 0,-2 0 1,1-4-4,0 6 3,0-6 0,0 4 5,0-4 2,0 0 0,0 0 0,0 0-3,0 0-5,3-14-3,-2 6-5,2-5-7,-3 1 1,2 1-5,0-6-2,1 1-3,0-4 1,-2 3 2,2 1-1,-1-1 5,0 2-1,-1 0-3,3 4 7,-3-1-6,-1 3-2,0 2 8,2 0-2,0 1 5,-2 0 2,0 2 3,1 3-6,-1-5-2,1 2 3,1 2-4,-2 2 0,0 0-2,1-6 3,-1 6-2,0 0-1,0 0 4,0 0-3,9 12 0,-7-6 1,1-2 2,3 6-2,-1-2 2,1 1-2,0 0 3,0 1 4,1 0-3,0-1-1,-1 1 0,1 0 4,-2 0-5,4-2 1,-4 0 1,3 0 0,-4 0-2,2-4 7,-2 2-4,1 0 1,-4-2-3,3 1 3,0 0-3,-1-2 0,-2 1-3,-1-1 4,0 2 0,0-5 0,-4 8 1,3-3-7,-3-1 12,-1 1-9,-4 2 3,0-2 0,0 2-4,0 0-1,-2-2-14,0 5-16,-5-3-15,4 3-22,-4-4-19,0 0-17,0 2-26,4-2-21,2 0-31,-4-1-129,5-1-341,1-1 151</inkml:trace>
  <inkml:trace contextRef="#ctx0" brushRef="#br0" timeOffset="19506.851">8088 7357 47,'0'-5'181,"1"0"-19,2 0-9,-3 1-10,0 0-13,0-2-4,0 1-13,0 2-20,0-2-5,-3 1-23,-1-2 7,1 3-14,-5-3-4,3 4-2,-3-2-7,-3 0-6,-2 3-3,1-1-7,-2 1 2,2 1-14,1 0 5,-1 1-2,0 1 1,-1 1-5,3 1-1,1 0-5,-2 0 1,3 2 1,3-1-4,0 1 3,2 0 6,-2 5 3,5-5 3,0 6 5,0-4-6,4 3 7,0-1-2,2-1 7,2 4-1,2-1-5,-2-2-4,2 4 0,1-3 0,-3 0-7,-1 0 5,-1 0-3,-2 1-6,3-3 0,-3 2 2,0 1-2,-3 1-1,-1-1 1,-2-4-4,-1 5 5,1-3-3,-5-1 2,4-1 0,-3 3-2,1-4 1,0-3 0,0 2 3,1-2 3,-1-2 4,0 3 8,5-4 2,-4 4 3,4-5 3,-1 1-7,1-1 0,0 0-6,0 0 1,0 0-7,-5-8 0,5 8 2,-3-7-5,7 1-3,-1 1 0,-1-1-2,5 0-2,-2 0-4,3-1 1,2-1 3,0 4-3,-1-1-1,0 0-1,0 0-1,-1 4-2,-2-1 2,1 0-7,0 4 3,-2-2-1,2 2 0,-1 4 0,-1-2 1,1 2-1,-2 5 2,-2-1 1,1 1 0,-2 2 3,-1 4-2,0-2 0,-1 2-1,1-3 7,-4 3-4,3 2 2,1-4-1,-4-4 0,4 4 1,-4-2-2,4-2 2,-2-1-3,2 1 1,0-3-1,2 0 2,-2-4 1,4 3 3,-3-4-1,2 2 0,2 0 1,0-2 2,4-3 1,-1 1 1,3-1-1,-2-1-2,3 1 0,2-3-4,-4 3-7,2-1-6,-1-2-7,-5 2-6,2-2-2,-3 1-9,1-1-11,0 3-15,-6 0-20,6-1-23,-6 1-26,8 0-28,-8 0-18,5-3-37,-5 3-133,0 0-370,0 0 164</inkml:trace>
  <inkml:trace contextRef="#ctx0" brushRef="#br0" timeOffset="20595.9748">8638 7490 60,'0'-9'139,"-2"0"-23,0-2 2,0 0-10,1 0-18,2 0-9,-4 0-8,1 0-14,1-2 3,-2 5-8,0-3-6,0 5-9,2-2-2,-2 2-1,-1 3-6,1-3-3,-3 1-3,0 4 1,0-2-6,1 2-3,5 1 2,-16 3-1,11-1 1,-5 4-1,2 2-1,-2-1 1,2 3-3,-1 5-8,3 1 9,-1-7-6,5 3 4,-3 0-1,1-1 4,2 1-2,2 0 2,-2 0 3,2-4-3,2 1-2,0-1-1,0-2 0,0 1 4,4-3-1,-2 3-1,0-2 2,2-2-4,2-2-3,-3-1 12,4 0-2,-1 0-7,-2-1 1,3 1 3,0-6 1,-3 1-7,1 1 2,2-1-1,-2-3-1,0 0 1,0 0-6,0-4-1,1 2 4,-3 0-6,1-3-1,-2 3 8,1-1 6,0 2-6,-1 0 7,-2 1-2,0 3 4,-1-2 4,0 2-4,2 2 7,-3-2 2,0 5-3,3-6-2,-3 6-2,0-2-3,0 2-7,0 0 0,0 0-1,0 0 1,0 0-3,0 0 6,1 15 3,1-7-2,-1 2 6,2 2 4,-1 1 2,0-1 3,2-2 0,0 4 2,-2-3 11,-1 3-4,1-1-3,2 3-2,-2-1 3,2 1-1,1 0 4,0 1 1,-5 0-5,1 4 2,2-5-4,-2 4 0,3 4-2,-4-6 0,0 2-2,0 6-6,0-7-1,0 1-1,1-3-3,2 0 3,-3-2-2,1-3-4,1 0 0,0-3-1,2 0 0,-4-4 1,1 2 0,2-2 3,-2 0-2,0-2 4,2 0 4,-3 1 3,0-4 2,0 5-2,0-5 2,2 3 4,-2-3-3,3 3 1,-3-3-3,0 0-1,0 0-3,4 1-5,-4-1 2,0 0 1,0 0-9,0 0 3,0 0-6,5-7 0,-5 7 12,5-5-17,-1-1 5,-3 3-6,3 1 14,1-4-13,-2 2 3,-1-3 0,2 1-4,-1-3-1,-1 2 0,2-5 0,0 0-1,1 1 3,-1-6-2,0 1-1,-2 1 0,1-4-6,-2-6 2,5 2 7,-2 3-8,0 4 2,2-4 0,-3 3-3,0 1-5,2 6 3,-3-2-2,5-4-4,-3 7 0,-3-3-5,5 3-4,-3 1 0,-1 6-1,-2-6-14,4 4-12,-3-1-13,1 2-16,-1-1-26,-1 4-22,1-5-13,-1 5-16,0 0-4,0 0-6,0 0-13,0 0-6,0 0-21,0 0-132,7 11-364,-5-8 162</inkml:trace>
  <inkml:trace contextRef="#ctx0" brushRef="#br0" timeOffset="20872.9439">9067 7654 127,'6'0'261,"-6"0"-19,0 0-25,0 0-22,0 0-16,2-2-16,-2 2-10,6 8-9,-4-5-6,1 4-12,2 0-16,0 1-9,0 0-6,1 5-10,-1-1-10,2-1-8,-3 2 1,-4-2-15,3 1-9,-1 1-13,0-3-14,-2-1-23,0 4-18,-2-4-24,0 1-12,0-4-18,1 3-36,1-4-21,0 2-35,0-3-28,0 4-112,0-6-335,0 2 147</inkml:trace>
  <inkml:trace contextRef="#ctx0" brushRef="#br0" timeOffset="21305.9955">9437 7788 8,'-6'-3'114,"2"1"-10,-1-2-14,0 3-5,5-3-5,0 4-9,-4-5-5,3 2-6,-4 0 0,5-2 1,0 5 2,0-5-6,0 5-9,0-4-1,0 4 0,0-5 8,0 1-5,0 4 0,6-5-5,-6 5-14,4-3 13,-4 3-6,5 0-3,-5 0-4,0 0-11,13 1 8,-8 3-3,0-1-2,-1 1 4,-2-2-8,1 5 5,-3-2-4,3 3 1,-3 1 3,-3 0-6,0 2-1,-3 4-1,0-4-3,-2 3 2,-1-1-6,0-3 0,-4 2 2,2 3-23,-2-4-12,4-3-14,-1 1-16,1-4-16,0 2-26,5 0-13,-2-3-121,-1 3-248,0-4 110</inkml:trace>
  <inkml:trace contextRef="#ctx0" brushRef="#br0" timeOffset="21983.4767">9789 7495 106,'0'-9'160,"-1"2"-14,-1-2-6,2 2-18,-4 0-10,3 0-12,-3 4-11,-1-3-14,3-1-3,-1 3-9,-1 2-4,0-1-7,-2 2-9,0 0-6,6 1 0,-17 2-5,8 2-3,-2 0-14,2 3 10,-2 0-5,-1 0-3,4 1-2,-1-1-1,4 3 1,-1-2 7,-1 3-1,5-1-5,-1-2 2,2-1 0,-2 0-2,3 0-2,0-3 2,0 1 5,4 2 1,-4-3 1,3-2-4,-1 1 6,1 1 0,2-2-4,-5-2-2,10-2-1,-10 2 1,13-2-8,-2-3 3,-3 3 2,2-5-9,-1-1-1,3 2 5,-2-2-3,-1 0-1,2-1 0,-2 1 3,-1 1-3,2 0 2,-5-2-5,3 3 3,-5 0 16,0 3 7,1 0-3,1-2-3,-5 3-2,5 0-10,-5 2-1,4-3 2,-4 3 1,0 0 14,4 7 2,-3-2 3,2 4-2,1 0 5,-2 2 1,1 1 0,3 5 3,-2 0 3,0 0-8,1 0-4,-2-1 1,-1 1-5,2 0-1,1-4 1,0 3-3,-1-1-3,-2-2-4,1-1-1,0-6 2,-2 2-6,2-1 6,-3 1 3,3-3 1,-1 0 7,-2-4 8,1 2 3,-1-3 9,7 3 1,-7-3-1,0 0-2,12-3-6,-8-1-3,1 0 0,4-5-9,-3 1 1,1-4-8,4 2 4,-1-4-4,-2 4-6,2-5-1,-1 2-2,0 3 2,-2 0-4,-1-1 3,2-2-6,-2 2-4,-1 1 2,0 0-9,-1 5-3,0 1-8,-4-4-9,5 6-10,-5-4-14,4 1-10,-3 1-22,-1 4-20,3-3-19,-3 3-27,2-2-20,-2 2-29,0 0-17,0 0-184,0 0-427,0 0 190</inkml:trace>
  <inkml:trace contextRef="#ctx0" brushRef="#br0" timeOffset="22389.9301">10172 7665 65,'3'-4'213,"2"-3"-16,3 2-17,-1 1-16,3-1-13,1-1-18,0 0-16,-1 3-15,2-5-8,-3 5-8,2 2-12,-3-4-7,-3 5-10,0-1-6,3-2-6,-8 3 0,6-1-5,-6 1-7,0 0 1,7 3-9,-5-1 2,-2-2-1,2 8-5,-4-1-3,1 1 1,-3-3-4,0 5 0,-1 1-4,-1 3 4,2-3-2,-5 3-2,1 0 6,2 1 6,-7 1 0,8-3-2,-1-1-1,3-3-2,-6 1 2,5 0-5,-1-2 1,3-1-1,0 0 0,1-2-2,1 2 0,1-1 7,3-2-1,0 0 4,1-2-1,7 2 3,-1 0-5,8 0-1,-2-3-4,1 2-4,1-4-16,-1 1-11,1 0-15,-1-2-12,1 2-22,-1-2-28,-3-2-19,3-1-12,-1-2-27,-6 3-41,-2-1-98,3 1-313,-1-4 139</inkml:trace>
  <inkml:trace contextRef="#ctx0" brushRef="#br0" timeOffset="23037.8124">10434 7270 115,'5'-9'194,"4"1"-17,-2 1-14,4 1-14,1 1-14,3-2-18,4 0-10,-2 4-11,1 0-14,-2-1 0,0 3-15,-5 1-2,3 0-6,-4 1-9,1-1-7,-1 3-1,-4 0 1,3 1-2,-1-1 4,-2 4-10,-1 0-2,-2 3-1,2 0-2,-4 2 0,3 3-3,-4 2 2,0-2-1,0 2-3,-2 1-1,-1 1-7,3-1-1,-5-1 1,4 1 0,-1-2-4,-2-1 1,3-2-4,2 2 3,-1-3-4,0-3 3,3 2-3,-3-4-1,3 2 3,-2-1-3,1-3-2,1 1 2,0-3-7,-1 2 4,4-3 4,-2-1-3,4-1 4,-3 2-3,0 0 0,-5-2-2,13-5-1,-8 3 2,-1 0-6,5-1 2,-4 0-3,0-2-9,-1 0-1,0 4 0,-3-5-12,3 0 10,-2 0-5,0 3-8,-5-4 7,0 3-2,0 1 1,-3 1-5,-1 0 9,-2 1-9,3-1 5,6 2-1,-13 2 6,5 2 0,2 0-1,-1 4 3,2 1-4,1 6 6,3-1 2,-4 5-11,10-1 16,-5 6-4,0-6 5,5 1-2,-1 1 5,1 3 4,-2-2 3,-1-4-3,4 1 1,1-1 6,-2 1 3,2-2 4,-1 0 7,-1-1 0,-1-2-4,5 2 2,-5-2-8,1-1 1,-1-1-4,-3 1 4,2-2-4,-1 3 3,-2-4-8,-2 2 5,-1-1-9,-2-1 5,-3 0-4,2 1-1,-4-2-4,-2 1-7,2-4-7,-7 4-5,-2-4-14,6 2-19,-1 0-22,3-5-36,-2 1-36,-1-1-156,-3 1-327,5-1 144</inkml:trace>
  <inkml:trace contextRef="#ctx0" brushRef="#br0" timeOffset="24810.1756">12797 6384 89,'-3'-5'154,"3"5"-16,-5 0-10,5 0-20,-9 0-8,2 0-21,-2 3 4,-4-1-8,2 2-16,-4 2-5,-4-1-3,5 0 7,-4 4-7,0-1-3,4-1 1,-1 3-8,-2-1 1,3 1-6,0 0-4,1 0-4,3-1 6,3 1-9,-3-3-2,3 3-6,1-3-1,-1 2 1,3-2-5,2-2 1,0-1-3,1 1 3,1 0-3,3 1 3,-1-3-5,2-2 0,1 4 5,2-3-3,1 0 3,4 2 0,0-4-5,2 0 1,-1 0 2,8-4 3,-2 2-1,2-2-1,-1 1 4,1 2-6,-6-2-1,0 1-3,-2-1 1,0 2-1,-6 0-5,1 0-1,-1-1 1,-7 2 1,6 2-4,-6-2 2,4 3 7,-4-3-5,-6 8 0,-1-4 2,1 1-2,-5 2 1,0 5 0,-3-2-3,-4-3 1,4 3 5,-2-2-2,1 1 1,1 3 6,-3-2-10,6 2-2,-6 0-1,5-1 3,1 0 4,5 0-4,-1-1 0,1 2-2,3-4 0,-1 1 4,4-2-2,-2-1 2,4 1-1,-1 0 7,3-2-7,0-1 4,0 1 4,2 0-4,3-2 3,2-1 2,1 1 1,-1-1 0,4-1 1,5-4-3,0 3-3,-2-3 1,0 1 1,0 2-2,-4 0-4,-1 0 5,-2-3-3,0 2-7,-3-2-8,0 3-1,1-3-3,-3 0-6,1 2-6,-1 0-11,-3-1-10,-3 2-10,6-3-9,-2 1-15,1-1-19,0 2-10,-5 1-6,5-6-119,-5 2-254,4 1 112</inkml:trace>
  <inkml:trace contextRef="#ctx0" brushRef="#br0" timeOffset="25055.1133">13051 6641 77,'0'-3'214,"0"3"-28,5-5-16,0 3-20,3 0-15,-3 0-14,8-1-14,-3 1-17,3 1-18,-1-1-14,3-1-15,-1 2-22,-1 0-13,2-1-24,-4 2-10,7-1-30,-6 0 7,-1-2-17,2 3-13,-1-3-26,-3 2-72,-2 0-190,2 1 85</inkml:trace>
  <inkml:trace contextRef="#ctx0" brushRef="#br0" timeOffset="27691.9727">13602 6521 92,'-9'6'102,"1"1"-3,1 2-9,-3 1 0,2 0-9,0 5 1,-1-3-1,-1 2-2,5 3-5,0-2-13,3-2-2,1 0-4,1 3-3,0-5-3,1 2-5,3 1 0,1-2 1,3-2-2,-2 0-4,5-2-2,-1 0 2,1-1-4,1-1 2,2-2 2,-1-1-1,0-1 5,6-2-7,-2-2-2,0-1-5,2-4-2,-1-2 7,4 0-3,-3-2 1,4-6-1,1-2-3,-2-1 0,-2 1 1,0-6-4,-3 0-1,0-2-6,-4-1-1,1-1-2,0-4-5,-5 1-1,1-1-2,3-2-3,-4 2-8,-1-1-6,-1 5 1,-1 0 1,-1 0-5,-3 5 17,1 4-10,1 3 2,-1 3-3,-3 4 0,2-1 1,-2 5 3,0-5 2,0 5-4,0 1 3,0 0-7,0 1 1,0 4-1,0 0 9,0 0-4,0 0 0,-9 15-2,6-5 1,3 2 1,0 2 7,-2 5-4,-1-1 2,-1 7 2,0 1 5,3 1 3,-4 1-2,4 0-3,-2 1 9,6 1-2,-3 0-3,0-1-4,0-3 6,0 3 3,0-11-7,0 9 6,1-1-5,3-8 2,-4 1 0,1-2 0,0 0-1,-1-3-3,3-2 3,-2 4 1,3-5-6,-3-2-2,3-3 9,-4 1-5,3-1 3,-1-2 3,2-2 4,1 1-1,-1-1 4,-4-2-1,11 0 3,-4-2-2,-1-1-1,4 0 0,1-2-5,-1 1 2,1-6-4,-2 2-1,4 1-1,-1-5-3,-3 5 1,2-3-2,-6 1-3,4 1 4,-4 1-1,-1 1-2,1 0 1,-1 4-6,-3-2 3,2 1-4,-3 3-1,0 0 0,6-1 5,-6 1-4,0 0 1,-4 13 1,2-5 0,2 0 1,0 2-1,0 1-4,0-1 2,0 2 3,2-1 0,1 0 2,1-1 0,0-2 0,-2 1-4,2-4 2,4 2 2,-2-1 0,-1-2 2,2-1 1,-1-3-3,2 3 2,2-6 0,1 0 1,-1-2 2,-2-1-5,3-2 3,-1-4 1,1 0 0,-2-3-4,1-2 0,-6 0 0,5-1 2,-8-2-4,3-4-2,-1 6 1,-3-1-3,0 0-3,-1 0 3,-2 2-3,-1 1 0,-1 6 1,1-1 0,-4 1 0,2 2 0,-1 2-3,-3 1 3,-2 3 1,2 4 1,-2-1-1,-1 4-4,2-1 3,0 1 0,-2 3 1,2 1-1,0 0 2,2 2-1,0-1 1,5 1 0,0 0-1,-1 0-5,5-1-3,0 3 4,2-5 0,1 2 2,1-3-2,0 2 0,2-1-4,2-3 7,1 2 0,0-4 3,-1 1 0,1-4 1,-1 2-1,4-2 1,-2-2 2,3 2-1,2-5-3,-2 0 5,0-1-2,3-2-1,1-3-2,-2 0-1,3-1 5,0-3-3,1-1-4,1-1 7,-7 0-2,-1 2 0,1-1-2,-2 2 3,0 1-2,-4 1 5,-1 0-3,0 6-1,-3-1 0,0 1 0,0 2-1,-1-2-5,0 2 5,-2 4-1,1-4 1,-1 4-1,0 0-1,0 0-1,-8 15-1,8-10-2,-3 7-2,5-2 6,-1 1-5,-1 1 1,5 1-1,0 1 2,2 1-6,2-1-4,-3-2 1,2 4 2,3-5-8,-6-2 2,4 4-1,0-1-4,0-2 1,-4 0 4,4 0-5,-6-4 4,1 1-1,2-2 4,-5 2 2,2-2 3,-2 2 2,0-1-5,-2-2 5,0 3-4,-2-2 4,-1 0-3,-3-2 7,4 2 1,-2-2-2,0 2 2,-2 0 1,1-1 4,-1 2-10,0-4 7,3 1 5,-1 2-5,1-2 5,-1-3-1,5 0 9,-5 4 5,5-4 2,-7 2 4,7-2 6,0 0 4,0 0-7,0 0-3,0 0 1,0 0-3,10-10-2,-3 7-6,2-2 4,0-1-4,0 0 1,4 1-2,0-6-3,3 2 0,-2 0-2,-1-4 7,4 1-5,-1-1-3,0 1-1,-1-4 6,-1 1-6,0 0 1,-2 0-2,-1-1 1,-2 2-3,0-2 0,-4 2 0,0 3 4,3-1-4,-6 1 3,1 2-1,-2 2-3,2 1 2,-2 1-3,-1 0 1,0 5-1,-4-5-3,4 5 5,-4-1 0,4 1-4,0 0 0,-11 8 3,7-1 2,-1-1-6,0 3 2,1 0 4,0 2 0,-1 0-1,0 1 0,3 0 3,0 0-1,2 3 3,-4 1-3,4-6 0,2 3 2,-2-3-3,2 1 2,-2-3-3,4 1-7,-3-1 13,4 0-3,-1-2 4,0 0-6,-3-1 0,1-1 0,-1-2 7,4 1-1,-1 0 1,-4-3 2,11 0-6,-7 0 2,-4 0-4,13-4 6,-5 1-6,2-1 1,-2-2-2,2 0-3,0 0 4,0-2-6,-1 1 5,0 0-5,1-3-8,-1 0 2,1 2 4,-2-1-1,-1 3-1,-1 0 1,-1 0-1,0 2 0,0 2 2,-1-3-3,-1 2 0,-3 3 1,4-3-2,-4 3 5,0 0-5,0 0 6,0 0-1,4 11 1,-4-7-4,0 2 4,0-1 4,3 5-2,-3-1 10,0 1-4,2-1-1,0 1 5,-2 0-4,2-3 3,-1 0 0,1 2 3,-1-1 4,3-3-7,-3 0 6,1-1-4,2-1 1,-2 1 5,2-2-3,-4 1 4,0-3 0,10 3-3,-5-3 2,-5 0-3,13-4 2,-8 0-3,3 0 0,-2-1 0,1 1 4,2-4-6,1-1-5,-3-1 4,3-4-3,1-3-1,-2 3-2,0-2 0,-3-1-3,3-1 2,-2 2-2,0 1 3,-5 3 0,4-4-1,-3 6 2,-1-2-1,2 3 4,-2 3-3,0-3 4,0 4-2,-2 2 0,0-4 1,2 3-3,-2 4 1,0-3-6,0 3 5,0 0 0,0 0-3,0 0 0,0 0 1,-4 11-1,2-5 2,4-1-3,-2 3 2,-2-1 3,6 2-6,-2 1 6,-1-3-4,0 3 0,2-3 3,1 0-3,-2-1 5,1-1-3,1 1 6,0-1-7,0-3 0,1 1 3,1-1-1,1 0-1,3-2 0,-1 0 5,-1-2-4,5 0 1,-3-1-3,-1-2-1,1 1 1,-1-1 3,0-3-6,1 2-1,-1-2 3,-1 0 0,2 1-4,-1-3-1,0 1 6,-2 4 1,1-2-1,-4 2-1,0 2-2,-1-1-2,0 1-3,-3 3-4,3-3 10,-3 3-6,0 0 5,0 0 2,-5 16 1,1-9-5,0 2 0,0 3 5,1 0 1,1 0-2,0 1 0,-2 1 3,1-2-1,1 4 2,2-3-7,0-3 4,1 2 0,0-4 3,0-1 1,1 0 6,1-2 1,0 0 6,2-2-3,0 1 3,3-1 1,1-1 2,1-2-1,-1 3 2,4-6-2,-3 1-5,3-1-2,-3-2-2,3 0-2,1-2 3,0 0-2,-1-3-6,2 2 5,-3-5-2,2 2-5,-1-3 4,-3 1-8,1-1-6,-2-2 4,-1-1 2,-1 2-8,-1 3 2,-3 3 0,0-1-1,0 2 3,-3 1 0,2 2 0,-2 0 6,-2 2-6,2 3 2,-3-5-1,3 5 1,0 0-1,-16 5-3,8 1 6,1-1 3,-2 4-6,1-1 3,1 4 1,1-1 4,1 0 1,-3 4 1,6-3-2,-2 1-2,2 0 3,0-1-3,2-1 0,4 0-5,0 0-4,-2 1-8,4-2-4,1-2-6,-1 1 0,2 1-5,3-3-26,-3 0-14,1-1-15,1-2-20,-1 1-26,-4-3-29,3 3-110,-3-5-295,3 0 131</inkml:trace>
  <inkml:trace contextRef="#ctx0" brushRef="#br0" timeOffset="28653.8913">16371 6567 78,'1'-3'113,"-1"-2"1,2-1-13,-2 2-3,2-2 3,-2 0-10,0 1-16,3-2-1,-2 2-10,-1-3 3,0 0 1,1 3-10,-2-3-3,1 3 5,0 0-2,-1-2-10,-2 2 1,3-2-4,0 2-6,-4 0 3,4 0 0,-4-1-4,3 0-5,-4 2-3,4 1-2,-3-3-6,0 2 3,0 0-8,-1 1 0,1 2-2,-1-3-5,0 2 2,5 2-3,-13 0-1,6 1 4,0 2-4,-6 0-1,2 0-3,-2 3 1,-1 2 0,-1 0 2,-1 5 5,3-2-6,-3 0 7,2 2-2,4 2-5,-4-2 6,5 1-1,-3-2-4,7-1-3,-4 1 4,6-2 3,0 1-5,3-1 8,0 0-3,0-1-1,5 0-3,1-1 2,-2-2 3,1 1-2,4-2-1,0-1 4,3 0-5,-3-1 2,-3 0-2,7-2 4,-3-2-5,1-2 3,-2 0-5,3-1 3,-2 0-4,0-1 7,-1 0 0,0-2-9,1-2 4,-2 0-2,3-3-2,-3 1 0,-3 0 2,4-3 1,-1 0 3,-3 3-5,0 0-5,-1-1 4,1 4 4,-1-3 3,-3 5 5,3-1 0,-4 1 3,4 0-1,-4 2 2,3 1-2,-1-1-2,-2 4-2,0 0-6,0 0-2,0 0 3,0 0 0,0 0 0,-6 14-1,3-4 2,-1 1-3,2 3 5,-1 2 1,3 0 2,-1-1 0,-3 2-2,4 0-2,-1 0 2,-2 2-1,2-1 1,1 1-3,1 0 6,-1-1-5,0 0-6,0 1 6,0-2-2,0-2 2,0-5-4,4 0 0,-4-4 10,0-1 17,0 2 15,0-3 7,0-4 3,4 4 3,-4-4-2,0 0-2,10-10-7,-1 5-5,0-2-2,-1-3 0,3-3-9,2-1-1,-4-2 1,4 1-6,-3-2 4,0 0-12,4-4-5,-2 4 3,-3 2-4,1 1-2,-2 1-7,-3 2-6,1 3-8,-1 1-11,-4 2-8,3-1-9,-3 3-11,2-1-8,1 0-15,-3 2-16,-1 2-22,0-6-13,0 6-9,0 0-22,0 0-12,0 0-7,0 0-25,0 0-120,0 0-344,-4 15 152</inkml:trace>
  <inkml:trace contextRef="#ctx0" brushRef="#br0" timeOffset="29057.9578">16618 6660 4,'5'-2'142,"1"1"-6,-2-2-24,3 3-4,-7 0-13,15-1-9,-9 1-3,-6 0-9,13 1-5,-8 0-12,-1 1-1,1 1-11,-2 0 9,0 1-3,1 0 1,0 0-3,-3 0 2,-1 4 2,-1 0-5,1 2 2,-3 1-5,-1-2-4,0 4 2,-4 1-6,1-2 8,-4 1-8,1 1 2,2 0 1,-1 2 0,-1-5-3,2-1 0,-2 3 5,1-3-1,3-1-3,-1 1 7,3-5 4,-1 1-2,0 0-3,1-4-1,3 1 0,-3 2 8,4-1 1,0-4 4,-1 4-2,1-4 4,0 0-7,0 0-2,5 2 0,-5-2-5,15-2-2,-4-1-10,3-1 0,-3 2-4,2-2-3,1 0-8,1-1-9,-1-2-16,-1 4-11,0-1-5,4-4-18,-5 4-30,5-2-16,-6-3-19,1 3-16,2-2-30,-1 2-18,-3-1-25,-1 0-130,0 0-353,1 2 157</inkml:trace>
  <inkml:trace contextRef="#ctx0" brushRef="#br0" timeOffset="29870.1741">17083 6561 149,'-3'-2'266,"3"2"-25,0 0-25,0 0-21,0 0-14,0 0-19,12-6-16,-2 3-17,1 2-12,3 1-13,4 0-11,0-3-10,3 6-4,-1-3-8,-1 0-9,3 0-11,-3 0-17,0-3-12,-1 2-10,-4 0-6,-1 1-8,-3-1-11,3 0-4,-6-2-5,1 1-17,-3-1-12,1 1-10,-1-4 6,-3 2-7,0-1-12,-2 0 7,2 0 15,-2-2-5,0 3-5,-2-2 8,2 0 6,-2 0-3,0 2-5,0-3 21,-1 2 4,1 2 7,-4 0 1,3-1 7,-2 1 7,2 1 2,3 2-1,-6-2 11,6 2-3,-4-3 15,4 3-11,0 0 9,0 0 12,-10 5 6,10-2 3,-1 3 8,-3 0 9,3 3 5,-3 1-5,4 0 1,-1 2-2,1-3 6,0 3-8,0 1 8,0-1-3,-1 0-3,1 0-4,1 0-4,-1 0-9,0-2 6,1 0-4,2 0-6,-3-1-2,1-1-3,-1 1-3,1-2 2,2-2-6,-2 1 0,0-1 3,-1-2-4,3 2-3,-3-5-3,0 5 4,0-5 2,1 3-3,-1-3-1,0 0-3,0 0-2,0 0-5,5-10-5,-5 3-3,1-1-6,1-1-6,-1-3-3,-2 0-7,1-5 3,1 2 0,0-4 4,1 3 4,0 0-3,-2-1 2,2 3 4,0 1-5,-2-3 5,0 4 3,0 2-1,0 0 11,1 3 3,-2 0 1,2 0 3,-1 2 1,0 0 0,2 2 2,-2 3-4,0-9-1,0 7 0,0 2-1,0 0-1,0-3-1,0 3 2,0 0-2,0 0 0,0 14 0,0-9 6,3 1-2,-3 5 1,3-1 3,1 0 0,0 1-2,1-1 1,-1 1-1,2 2 5,1-3-3,1 2 1,-3-2 0,3 0 4,1-1-5,1 1 5,-1-1 3,1-2-1,-1 2-1,-1-3-6,1 4 2,1-2 0,-2-1 0,-2 0-5,1-2 0,-1 0 0,-1-1 3,-2 0-2,-1 0 0,0 3-1,-2-2-2,-4-1-4,4 1 6,-6 0-4,-2 0 2,-1 0 1,-4 1-2,0 0-10,-2 1-9,1-3-15,1 1-17,1 1-33,2-2-27,0-1-30,2 2-35,-2 0-172,4-1-373,1-1 165</inkml:trace>
  <inkml:trace contextRef="#ctx0" brushRef="#br0" timeOffset="31056.0561">18191 6170 45,'-10'-18'136,"-2"-6"-8,0 10-16,-4-1-11,4 2-7,-2-1-9,0 4-3,-1-2-8,-2 4-25,3 2 14,3 1-10,0 0-1,1 4-7,-3 0-2,7 1-5,-3 0-3,1 1-6,2 5 5,-5-3-11,4 5 1,-1 0 7,2 4-5,1 3-1,-1 4 8,2-1-12,3 1 4,2 1 3,1 5 1,5-5 0,-1 6-2,4-1-5,1 1 6,3-1 0,2 3-2,-2-3-2,0-1 0,4 0-1,-4 3-4,0-5-4,-1-1-1,-4-2 0,-4-1-1,0-1 4,-1 0 0,1-3 0,-5 0-1,0-1 1,0-1 1,-5 0 2,1-3-4,-1 1 1,1-3 7,-6 0-1,6-2-3,-1 0 3,-3-2 9,3-1 6,-1 1-1,2-1 5,-1-1-6,5-1-3,0 0 6,-10-6 0,7 4-5,1-3-3,2 0-2,2 0-4,-1-1-3,2 0 0,2-3-5,0 3-3,3-2 1,0 2-1,2-1-1,-4 0-2,2 6-7,-2-3 0,2 3 0,-3-2-3,-5 3 1,14 4 2,-10 0-5,1 2 3,0 1-2,-2 1 5,3 3-3,-2 1-1,0 0 0,-2 3-2,0 2 4,-1 0-7,1 1 5,0 0 3,-2-1-2,1 3-2,-1-2 3,1 2 0,1-3-2,-1-3 0,0 0 0,0-2 4,1 0-1,0-1 0,1-4-3,0 3 1,3-4 1,-4-1 1,3-4 1,1 6-2,-3-2 2,4-3 1,0-2 3,0 1-7,3 1 1,-3-2 3,1 0-2,-1 0-2,-1 0 2,1-3-6,1 3-9,0-1-5,-1-2-7,-4 2-12,3 0-16,-3-2-23,2 1-16,-2-2-17,2 0-16,-1 1-14,-3 1-20,-1 2-20,4-5-119,-1 2-318,-3 3 140</inkml:trace>
  <inkml:trace contextRef="#ctx0" brushRef="#br0" timeOffset="31851.9325">18629 6512 96,'4'-14'150,"0"2"-18,1 0-11,-3-1-6,3-3-8,-2 3-11,-2 1 2,2 0-4,-1-1-19,0-3 2,-1 7-11,-2-4-4,-3 2-6,1 1-8,-2 1-3,1 1-5,-5 0-7,4 1 1,-4 2-8,-1 1-3,-1 0 3,0 3-7,-1 1-3,0 0-2,-2 3 3,0 1-4,-3 3 2,2 1-1,-1 1 0,5 2 0,-2 1-8,3-3 4,1 3-5,0 0 5,5-1 2,-3 0-1,3 1-4,3-3 0,-1 1 2,2 0 1,2 0 1,-1 0-3,3-3-3,-1 0 4,3 0 1,-3-2 2,4 0 0,-1-1-5,2 0 2,2 0-5,-3-4 0,4 2 0,-5-2 5,2 0 0,1-1 0,1 0-8,-5-3 5,7-1 2,-3-1-3,0 0 1,-1-2 3,0-1-2,1 0-1,-2 0-1,-1-2 2,1 3-3,-1-4 5,1 4 2,0-3-2,-2 3 2,-1 3 3,0-2-3,0 0 3,-1 3 6,0-2 4,-3 1-3,1 3-6,-1 2-1,3-4-2,-3 4-3,0 0-1,0 0 3,0 0-2,4 14 6,-6-3 6,2 1 6,0 3-3,-1 4-3,1-1 5,0 1-2,0 6-1,1 0 6,1 0-1,-2-7-4,0 9 2,-2-9-3,2 9-1,0-3-3,-2 0-4,2-3 0,-2-2-3,1 1 0,0-2 0,0 1 0,-3-3-2,1-4-1,3-2-6,0-3 8,0 2 1,-2-2 1,4-1 13,-2-3 12,0-1 5,0-2-1,0 0-2,0 0-2,0 0-9,17-11 1,-8 3 7,2-7-3,0 1-2,-1 0 0,1-4-11,2-1-1,2 0 0,-2-3-8,0-1-2,1 1-3,-3 6-4,0 2-4,-5-1-5,4 1-11,-3-1-2,0 5-3,-2 1-7,-1-1-9,-1 4-9,1 3-10,-3-1-12,2 0-12,-3 2-21,2-3-13,-2 5-18,4-5-20,-3 3-9,-1 2-13,0 0-164,0 0-365,0 0 162</inkml:trace>
  <inkml:trace contextRef="#ctx0" brushRef="#br0" timeOffset="32269.4543">18989 6536 175,'11'-7'168,"1"2"-19,-3 1-15,3-1-10,0 1-10,-1 0-17,0 1-8,-3 2-6,1 1-10,-1 0-8,0 0-10,-8 0-8,11 2-2,-7 1-4,-2 2-6,1-1 0,-1 1 2,-2 2-4,-2 2 5,-3 2-3,1-1 1,-3 1-3,-3 1 5,0 1 1,0 1 0,-4 1-2,2-1 7,3 1 4,-2-1 1,0 1-4,2-2-2,-1 1-7,4-2 2,-2 1 0,2-2-6,-2-2-1,4 3-4,4-1-1,-2-2-4,-1-4-2,3 3 3,3-4-2,-3 3-5,6-4 3,-1 1-6,3-1 0,1-3-1,4 0-2,2 0-1,3-3-10,0 1-5,1-2-15,0-3-9,7-3-9,-6 2-27,-1-1-15,-1 1-31,5-7-17,1 0-33,-7 4-152,0-2-340,-5-3 150</inkml:trace>
  <inkml:trace contextRef="#ctx0" brushRef="#br0" timeOffset="32925.9569">19263 6154 56,'1'-7'157,"4"-2"-10,-1-1-12,5 0-11,0 3-11,1-3-6,1 5-11,6-5-9,-5 3-11,0 4-4,6-6-10,-5 6-7,-3 1-5,2-2-8,-2 1 1,-1 1-7,1-1-2,-3 3-4,-7 0-10,9 3 4,-7-2-5,1 4-2,-3 1-1,0 1 1,-3 3 5,-4 7-5,1 0 6,-4 7-11,-4-2 9,4 2-3,-2-2 2,2 4 5,-2 0-1,2-3-3,0 1-1,1 1-1,1-2-1,3-4-5,1 1 1,-1-3 2,3 0-2,-1-2-4,1-1 11,2-2-8,0-3 1,0 1-1,2 1-1,-2-6 3,2 0 2,-1 1 6,1-1 7,2-3-4,0 2 7,-4-4-2,10 1-7,-3-2-3,-1-1 0,1-1-2,4-1-3,-2 2-5,1-6 7,0 1-6,-1 2-1,-1-2-6,1 0 0,0 0-4,-1-1-5,-1 1 2,-3 0-1,1 3 0,-1 1 0,0-1-3,-3-1 3,2 4-4,-3 1 3,0 0-3,0 0 3,0 0-2,0 0-2,0 0 4,-17 10-1,10 1 1,1-3 1,1-1 2,0 6-1,-1-2 0,3 5-1,1-1 7,-1 2-3,3 1 2,0-1-4,3 3 3,-1-2 3,-2 0-5,4-2 0,1 4 0,-1-3-3,1 1 2,-1 0 0,1-2 2,-1-3 1,0 2-5,1-1 1,-3-4 2,1 2-1,-2-2-2,-1-3 0,0 2 2,4-2-2,-5-1 7,-2 1 3,0 2 7,0-2-3,-5-1 4,3 3 1,-1-5 0,-1 1 2,-3-2-3,1 3 1,-4-1-5,2-1 1,-1 3-1,-2-1-8,0-4-7,1 3-17,-1-3-24,1 2-29,0-1-27,0 0-33,-1-1-37,1 0-147,-1-2-344,2 1 153</inkml:trace>
  <inkml:trace contextRef="#ctx0" brushRef="#br1" timeOffset="43285.8459">11258 6133 50,'3'-5'186,"1"2"-20,5-6-12,1 4-20,6-3-8,11-4-8,1 0-2,6 0-7,0-2-6,15-1-1,4 2-8,5 2-7,-2-1-3,4 0-4,5 0-7,25-5-8,-30 7-9,5 5-8,2 1-2,-1-2-7,-1 4-4,0 0-1,-1 1-7,-3 1-3,-2 0-1,0 1-4,-4-1 0,0 0-4,-3-1 0,-12 2 1,11-2-4,-12 2-1,1-1 0,-4 0 0,-3 0-2,2-3 1,-3 1-3,-4 2-5,1 0 3,-10 0-1,-7 0 2,3 0 2,-6 0-2,4 0 2,-4-1-5,-4 0 3,3 1-4,-2-1 1,-2-2 1,-4 3 1,9 0 0,-9 0-3,6-1 2,-6 1-3,0 0-1,7 0 0,-7 0 3,0 0-4,0 0-4,0 0-2,0 0-4,5-3-6,-5 3 7,0 0-4,0 0 3,0 0-9,0 0-6,1-4-11,-1 4-5,0 0 3,0 0-11,-6-5 5,3 1 0,-1 0 5,4 4-3,-6-3 18,1-1-4,0 2-1,1-3 5,-1 1 2,-3-2 1,4 4 2,-3-5 3,4 1 5,-5 2 6,4-1-3,-1-2 6,0 3 12,0-1-3,1-1 8,1 1 9,-1 0-1,1-1 4,-1 5 4,2-3 2,2 4-1,-4-5-5,0 3-6,4 2 0,0 0-2,-2-5 2,2 5-7,0 0-2,0 0 5,-3 14 5,4-11 2,-1 4 0,4 3 0,-4 0-1,0-1 1,2 2-4,1 2-2,-2-4 2,3 1-7,-4 0 1,4 1 0,-3 0 2,2-4-2,0 2-3,-3-4-1,2 0-3,-1 3 3,1-3 0,0 0-1,-2 1 0,5-4 5,-5 2-5,0-2 2,0-2 1,0 0 6,4 4 3,-4-4 1,0 0 0,0 0-1,0 0-4,5-10-2,-5 4-2,4 1-1,-4-1-1,0-5-2,0 3-1,1-2 2,3-1-3,-4-1-1,0 0-5,2 2 5,0-2-3,-2 0-1,1 4 0,1-1-1,0 2 2,-2 0-1,-2 1 0,2 0 4,0 1-1,0 5-2,-2-4 0,4 0-1,-2 4 2,0 0-3,0-5 1,0 5-4,0 0-2,0 0 2,0 0 0,0 0 3,0 0 0,0 0-2,11 12 4,-2-4-2,-5 1 0,1-1 1,1 3-4,2-1 2,0 2 4,-2 1 1,3-4-1,0 1-2,3 4-1,0-4 3,-4 2-2,1-5-7,1 3 4,-5-2-8,4-2 2,-1-1 1,-3-2-5,1 4 6,-1-4 0,-1 1-1,-3 1 2,3-2 0,-2 1 2,-2-4 3,0 5 2,0-5 0,-7 6 3,-1-4 1,-2 2 2,0-1-1,-4-2 0,-3 3-3,-2 0 3,4-1-1,-3 2-1,5-4-1,-6 3 3,5-1-3,3-2-3,-1 2 1,3-3-3,0 2-1,4 0-6,-1-2-13,6 0-9,-7 3-12,2-3-18,5 0-10,0 0-12,0 0-20,0 0-19,0 0-10,0 0-17,0 0-19,0 0-110,12-11-301,-1 7 133</inkml:trace>
  <inkml:trace contextRef="#ctx0" brushRef="#br1" timeOffset="43921.6989">13463 5613 160,'0'-5'227,"0"5"-18,-2-4-21,2 4-18,2-4-18,-2 4-15,0 0-13,0 0-11,0 0-8,2 10 5,-2-3-3,0 3-9,3 2-9,-1 0-4,0 0-8,-1 3-7,2-1-7,-1 3-4,0 0-5,1-1-5,0 0-5,0 1-9,0-1 2,-3-5-3,1 0-7,-1-1 2,2-2-4,-4-1-3,4 0-1,-4 0-4,4-5-2,0 3 2,-2 0-2,0-5 0,-2 5-1,2-5 1,0 0 6,0 0 13,-2 2-9,2-2-1,0 0-3,2-12-3,-2 2-1,2-1-4,-2 0-4,1-5 2,2-2-5,-3-1 2,5-8-1,-5 1-1,5 2-3,0-2-2,-3 7 5,0 1-5,1-2 0,-1 1 4,1 0-5,-1 2 2,1 0-1,-3 5 4,5 0-1,0 1 1,-1 2 1,0-3-3,-3 3 0,3 2 7,-3 1-4,2 1-2,-2 1-4,1 2 1,1-1-3,0-1-2,-3 4 3,0 0-1,0 0 1,0 0 4,11 4 1,-8 3 2,4 1 0,-4 2 2,10 4 5,-6-1-2,1 3 4,0-1-2,2 1-2,-5 1-4,4 0 3,0 3 4,-3-3-3,0 0 0,1-1-4,0-1 4,-1 0 0,0 0-3,3-1-2,-7-2-3,4 0 3,-5-3-1,4 3 4,-1-5-2,-3 1-3,3-3-1,-4 2 0,4 2 5,-3-5-2,3 5-1,-4-2-2,3-4 0,-3 2-3,0 1-3,2-2-10,1 0-1,-3-4-16,1 6-10,-2-2-13,1-4-14,0 3-10,0 1-18,0-4-16,0 0-14,1 2-21,-1-2-7,0 0-19,0 0-30,0 0-141,0 0-371,0 0 164</inkml:trace>
  <inkml:trace contextRef="#ctx0" brushRef="#br1" timeOffset="44190.8346">13498 5747 126,'0'0'221,"-3"-4"-17,3 4-21,-2-2-14,2 2-13,0 0-19,0 0-8,8-3-13,-3 1 0,9 0-12,-4 0-8,8-1-8,3 0-7,-1-2-8,2 4-5,-1-3-7,0 2-7,2-3-2,-3 3-5,-3-1-8,-2 3-2,-3-1-4,-2 0-6,0-1-2,-6 0-6,3 3-3,-7-1-4,6-2-10,-6 2-7,0 0-17,0 0-17,0 0-19,0 0-23,0 0-25,0 0-39,-9-9-52,5 7-110,-1-1-332,1 0 148</inkml:trace>
  <inkml:trace contextRef="#ctx0" brushRef="#br0" timeOffset="60692.62">7361 8786 154,'0'0'237,"0"0"-16,0 0-11,0 0-13,0 0-23,0 0-13,0 0-13,0 0-12,24 0-10,-15 0-11,4-1-8,1 1-9,5-3-11,-1 1-10,1 0-5,1-1-10,0 0-6,0 1-12,-2-3-16,1 5-17,-6-2-14,0-2-15,2 1-21,-2 3-23,-1-3-20,-2 1-19,0 2-25,-4-2-24,1 1-14,-2 1-132,-5 0-321,5-2 141</inkml:trace>
  <inkml:trace contextRef="#ctx0" brushRef="#br0" timeOffset="60930.8049">7379 8931 160,'0'0'191,"6"4"-18,-6-4-4,11 0-12,-2-3-11,3 3-13,0-1-12,7-2-13,0 2-11,-1-1-7,1 0-8,-2-1-14,-2 2-13,2 0-17,-5-2-22,1 3-17,-2 0-9,0 0-32,-1 0-20,-3-1-18,0 1-18,-2-1-24,-5 1-110,8 0-251,-8 0 111</inkml:trace>
  <inkml:trace contextRef="#ctx0" brushRef="#br0" timeOffset="70833.5161">8479 8497 11,'-5'-2'123,"0"-1"-10,-1 1-6,-2-1-11,-3 2-10,-2 0-3,1 1-7,-2 0-10,1 0-8,-2 2 0,-3 2-14,0-1 2,0 0-4,-2-1 2,2 3-6,-4-1-3,2 2-3,-1 0 1,1-1-2,-1 1 2,1 0 2,3 2-3,1-1-6,3-2 5,0 0-7,3 0 0,3-1-4,2 0-3,-1 0 3,2-1-9,3 0 0,-2 2 1,3-5 1,3 6 1,-2-4 15,4 1-6,4-1 3,-1 1-1,7-3 0,-2 0 1,5 2-5,-1-2 1,4-2-4,-1 2-1,2-3-1,0 1 1,1 0-5,-4 1 0,2 1-2,-1 0-3,-7 0 3,-1 0-4,-5 1 2,1-1-5,-4 2 2,0 0 4,-2 1-4,-2-3 1,-4 8-1,-3-2 1,-2 2-3,-3-1 1,-2 2 2,-4-1 2,0 1 0,-1-1 8,1 2-3,2 1-5,-2-1 3,0-2-5,0 3 9,2-3-4,0 1 0,6-3-1,-3 0-2,4-1-1,4-2-1,1 1-1,0 0 1,-1 0-2,4-2 1,1-2 2,-3 6-5,3-6 3,7 2-1,-1 1 7,-1-2-2,4-1-1,4 0 1,-3 0 0,3 0-2,3 0 1,3 0-2,-3 0-5,5 0-7,-2 0-10,-2 0-5,5 0-17,-1-1-19,-1 0-8,1-1-19,7-1-18,-8 0-22,1-1-20,-2 1-109,-3-2-273,3 1 121</inkml:trace>
  <inkml:trace contextRef="#ctx0" brushRef="#br0" timeOffset="71041.7977">8626 8637 156,'0'0'187,"0"0"-18,0 0-20,14-9-18,-6 8-8,4-4-14,0 3-18,1 0-13,2-1-16,-1 3-19,2-2-22,-4 0-29,10 0-26,-4-1-7,0 3-24,-3-3-45,-1 3-68,-1 0-191,0-2 85</inkml:trace>
  <inkml:trace contextRef="#ctx0" brushRef="#br0" timeOffset="73567.5797">8970 8826 47,'0'0'174,"0"0"-16,0 0-8,0 0-15,10-2-23,-1-3-1,-4 1-13,6 0-7,-1-5-7,1 4-5,4-7-7,0 0-4,0 2-9,-1-4-4,1 1-3,0 1-2,2-4-10,0 3 0,3-4-7,2 3-4,-4-1 1,-4 3-9,-2 3 4,1-4-5,-5 7 2,1-2-1,-4 3-1,-1 1-5,0-2-3,0 5-4,-2-3 1,2 0 2,0 2-6,-4 2-5,2-3-2,-2 3-11,0 0-1,0 0 1,0 0-2,0 0 3,-12 7 3,6-1 0,-3 0-8,-2 2 13,0 3 0,-1 2 6,1 0-10,0 3 4,1 0 1,0 1 5,5-2-5,-3 0 6,4-3 1,0 1 2,3 0 0,1-2-3,-4 0 0,4-1 0,4-1 16,-4-4-3,4 4 2,-3-3-4,4-4 5,2 3-1,2 2 1,2-4 1,2-3 0,3 0 0,1-3-4,1 1 2,0-4 4,9-3-5,-2-3-3,0-1 4,0-3-2,-1-1 9,1 0-3,-1-5-4,3 0 0,-2-2-2,0-2 1,-5-2-5,1 0-4,-1-1-3,-5 0-3,3-2-4,-5-1 2,0 2 0,-3 0-6,2 3 1,-2-2-4,-5 5 2,-1 6 0,-2 0 2,2 6-2,-3-1-1,-1 1 3,0 0-4,0 3 2,-1 1 0,0 1-2,0-1-6,-2 4 4,-1 1 5,0-1-5,-1 2 3,5 2 1,-11 0-1,11 0-1,-12 4-1,7 1 2,0 2-2,-1 3 11,-3 3-7,2-1 1,1 6-5,-3 7 18,4 1 3,-3 1 1,4-1 7,-1 1-2,0 0 9,4 0-3,-3 2-3,0 0-4,4-1 6,-2-2-3,2-1-1,-3-5 1,3 2-4,3-3-5,-1-1 4,2 2-1,1-5-2,0 0 2,0 1-5,-1-5 3,1 0-4,0-3 4,4 1-1,-4-1-2,3-1 2,-3-5 2,4 1 8,0 1 6,3-4-4,-2-3-3,3-1-2,-3 2 0,3-5-3,1-3 0,1-2-4,2 0 2,-1-2-3,1-4 2,2-4-13,-5 3-4,0 5-8,-2-2 2,-1-1 7,-2 3-5,0 1 0,-3 2 4,1 1 1,-4 2 1,1 2-9,-1 1 6,0 3-1,-1 0-3,-2 2 5,0 0-2,0 0 5,0 0-6,-8 16 2,3-9 0,-1 3 5,2 2-2,-1 1 1,1 4 0,1 0-1,1-3 4,2 2-3,0-3 1,4-3 2,-3 2-1,3-2 2,-1-1-3,2 0 2,-4-4-1,6 0 1,-3-2 0,2 2 2,-1-5-1,2 0-3,-7 0 4,14-3 1,-3-4 3,0 2-1,-2-4-2,1 1 2,1-6 0,-1 0 1,-1-3-3,2 2-10,-6-2-4,3-3-2,-2-9-6,-2 11-1,-1-7-3,-2 6-13,-1-2 4,0 3 2,-1-1 8,-6 4-1,4 3 2,-3 3 0,-1 0 4,-3 3 0,1 3 1,-2 1-1,-1 2 4,-1 3 2,0-1-3,0 4 0,3 2 0,-4 2 6,2 3 0,5-3 2,-3 1-5,3 3-3,2-2 12,4 0 0,-2 0-4,2-1-1,2 1 5,2-1-2,2-3 3,0 1 2,1-2-4,3-1 1,2-2 5,-2 1 0,2-4 0,2 0-1,1 0 2,2-2 0,4-3-11,-6-1 11,3-2-4,0-1 6,0-3-3,3 3-1,-3-4 1,2 2 3,3-7 2,-1-3-2,-1-1 0,-6 8-1,2-2 4,-3 3-5,1 0 3,0 1-2,-9 2 1,4 1 0,-4 1-1,-1 3-7,0 1 4,-1-2 0,-1 3-4,-2 2-1,0 0 0,0 0 1,0 0 2,0 0-3,-5 12-5,5-5 3,0 0 1,0 3-2,0 0 4,0 2 2,0-3-8,5 6 9,-2-5-3,-2 3 2,8 2 0,-4-5 3,0 5-1,4 0-5,-5-4 4,3-1-2,-1 2-1,0 0-3,-1-2 1,3 2 2,-1-3-9,0 1-2,-2 2-8,0-5-2,-2 0-8,0 0-7,-1-1 0,1-1 2,-3 1-1,0-1-1,0-2-5,-1 2 7,-4-2 4,3 1 1,2-4 8,-8 5-2,3-5 0,-2 1 3,0 1 8,1 0 2,-2 0 9,0-1-5,0 1 3,1 1 5,-1-2-1,2 0-5,-3 1 4,1-1-4,3 0 6,-1 0-13,0 1 17,6-2 5,-6 1-7,1 0-5,5-1 1,0 0 2,-4 3 3,4-3-4,0 0 5,0 0-1,0 0-3,0 0 8,18-8-12,-9 6 5,0-3 8,1-2-5,3 2 3,2-5-7,-5 3 6,5-2 3,1-4 1,1 3 2,-1-3 3,1-1-4,-1 1 2,1-2-2,-4 2-1,4-3-5,-6 0 6,1 3-9,-1-4-2,1 2 3,-1-1 2,-2 0 5,0 3-8,-1-2 4,1 6-1,-4 1-3,0 1 5,-1-2 1,-2 3 1,1 2 2,-2-1-8,0 2-3,-1 3-3,0-5 0,0 5 3,0 0-3,0 0 3,-9 11 0,6-5 3,0 4-1,-1-2-1,0 3 14,3-1-3,0 5 4,1-1 4,-3 3 9,1-1-14,2 0-6,0-2 4,0-2 2,0-1-7,2-2 3,1 4 0,-2-2 1,3-2-3,0-1 1,-2 1 0,3-1 2,-1-4-4,1 2 1,2-4 3,-1 2-3,-1-3 5,2-1-9,0-1-1,5-1 1,-3 0-2,1-4 6,4-3-2,-5 4-5,5-8 2,-1 2-12,-3-2 3,4-1-4,-5-2 0,4 1-2,-4-2 4,-2 0-2,1 1 6,1-1-1,-1 3-1,-3 3-1,-1 0 3,0 2 3,-1 1 4,0 3-1,-2 0-1,1 2-2,-2 3-2,0 0 3,0 0-1,0 0 0,0 0-5,-12 14 5,9-4 1,-3 2 7,5 4-9,-3 0 4,0 1 3,3-6 0,-1 2-1,1 3 0,0-3-5,1-1 4,1 0-3,-1-1 2,1 0 4,2-4-3,0 1 1,-2-1-1,0-2 1,2 0-1,1-1 7,-2-1 0,2-1 2,1 2 0,1-4-1,-6 0-3,12-4-1,-4 2-1,-1-2 3,1-4 1,2 0-8,-1 1-2,3-5-5,-3-2-5,0 0-2,2-2-5,-2 1 3,-4-4 3,4 3-3,0 1-1,-5-2 1,2 6 2,-3-2 5,1 2 1,-3 2-4,0 0 9,-1-1 3,0 5 5,0 0 1,5 1-6,-5 1-2,0 3 0,-1-5-4,1 5-2,0 0 2,0 0 1,0 0-3,0 0 6,-10 11 1,7-5-2,2 0 1,1-1-1,1 2 1,-1-1 1,4 1-5,1-1 4,-1 2-3,0-4-2,0 1 9,-2-1-5,5 1 3,-3-5-3,4 5 3,2-5 0,0 2-4,0-2 0,1-2 0,-4 0 3,3-2-1,3-1 4,-2-3 0,-1 0-10,1 1 2,4-3 1,-1 1 4,0-1 1,1-1-1,-3 1-1,2 3-3,-6 1 3,-1-2-1,-2 6 3,-2 0-4,2-1-5,-1 2 9,-4 1-4,0 0-1,0 0 0,0 0 4,-10 18 5,4-7 5,-1 1-9,-1 4 8,3-1 3,-5 3 5,6-2-3,0 1-2,0 0 2,-1 1-2,4-2-4,-2-1 2,3 1 1,-2-4-5,2-2 0,2 0 2,2-1 2,-3 2-6,5-3 3,0 1-1,-2-4 1,6 1 3,-1-1-2,0-5-1,0 4 2,2-4 0,0 0-1,3-4 0,-2 1-1,6-5-4,-6 3-3,6-4 4,-3-2-3,0 1 0,2-1-4,-2-4-4,-2 1 2,5-7-5,-8 5 1,2 0-2,-2-1 1,-1 1 2,-1 0-1,-1 0-1,-3 4 5,-1 3-3,-1-1-1,-2 3 3,3 0 1,-3 4-2,-3-2-2,3 1-2,-5 1 6,5 3 1,-11 0 4,2 4-4,1 1 4,-2 1 4,1 4 0,-3 1-3,2 3 1,1 2 3,0 0-2,-1 1 1,5 0-2,1 2 1,0-1-4,-1 0 2,5-3 1,0 1 2,4 0 0,-3-3-5,3 0 5,1-3-10,1 2 6,2 0-1,-3-2-1,3-2-7,1 1-11,-3-2-3,3 0-12,-2-1-15,-1-1-16,3-3-20,-4 0-17,7-2-28,-4 0-28,0-3-121,2 1-300,1-3 133</inkml:trace>
  <inkml:trace contextRef="#ctx0" brushRef="#br0" timeOffset="73997.589">12100 8177 186,'-7'-4'199,"0"1"-12,-2 1-13,-1 2-20,-1 2-11,-3 0-10,-4 4-6,-3 3-6,-2 3-7,-1 3-5,2 3-6,1 1-10,0 4-4,3 1 6,-2 5-3,-2 0-10,7 2-8,-3-1-10,5 1 0,-1 2-7,5-3-6,0 1-4,5-1-4,0-1-6,4 0-3,4-1 3,0-1-10,-1 0-2,3-4 0,-1-5-4,-1 1-9,0 0-8,6-1-1,-2-1-17,-2-1-8,2-4-9,1-1-6,-3 0-11,2-1-16,0-4-8,-2-1-11,0-1-10,3 1-20,-1-5-10,1 2-25,1-4-17,-1 2-138,2-3-327,1-1 146</inkml:trace>
  <inkml:trace contextRef="#ctx0" brushRef="#br0" timeOffset="74583.4422">12535 8263 153,'-4'-9'182,"0"3"-14,0 1-15,-1-1-10,1 2-9,0-1-18,1 2-14,-1 1-10,0-2-10,-1 1-7,0 2-11,-3 1-2,1 1-8,-2 1 2,-3 0-9,-2 1-4,-4 2-9,-1 2-3,1 0 1,-1-1-5,0 3 3,2 1-7,1-2 5,0 2-4,1 1-1,1 0 0,1-3-1,6 2-1,0 0 4,2 2 1,0-2 4,2-3 2,3 5-2,4 0 4,2 2 6,2 1 5,4-2 5,4 1-5,2 5-1,-2-7-9,5 4 2,2-1-1,0 2-5,-6-5-2,2-1-1,-1 0 0,-4 0-6,1 0 2,-2 1-5,0 0 0,-4-4-5,-3 1 0,1-1-1,-3 1 2,0 1-3,-4-3-1,2 4 0,-8-1-1,-1 0 0,-2 0 1,0-3-2,-7 1 2,0-1-1,-2 0-2,-1-4 2,-3 1-3,3-3 2,-2 2 8,1-3 0,0-1 12,0-2-1,1-1 0,6 1 1,-4 1 2,4-1 6,4-3 17,0 1-14,0 0-4,2-1-3,4 2-7,-1-4-3,-1 2-5,2 1 10,3-3-10,-1 6-7,5-8-3,-2 3-5,5 1-12,-2-3-17,5 4-18,2-4-24,-2 4-26,4-2-20,2 2-34,-4 0-36,0 0-36,-1 0-205,0 4-459,1-4 204</inkml:trace>
  <inkml:trace contextRef="#ctx0" brushRef="#br0" timeOffset="75782.8017">13194 8128 28,'0'0'158,"0"0"-11,0 0-8,0 0-5,0 0-10,0 0-7,0 0-11,-9-4-9,9 4-12,0 0-4,0 0-14,0 0 4,-16 8-1,9-1 2,-3 0-8,-4 5 14,1 2-2,-11 5-4,4-2-3,-1 6-1,-1-1 2,1 0 1,1 1-1,3 2-11,2-1-6,0 2 3,5-3-8,0 1-3,1 2-2,9 0-3,-4-4-1,5 2-3,2 3-2,-3-3-1,8-7-3,-1 5-2,2 1-3,3 0-3,5 1 1,-1-5-1,5-1 4,3 1-7,1-4-2,-2 1-3,4-1 0,1-1-1,2-5-4,-6 3 3,-4-7-5,0 1-11,0-1-2,0-1-9,-7-3-9,-3 3-4,3-4-2,-7 0-6,2 0-14,-2 0-21,1-2-7,-3-1-29,-2-1-13,2 1-24,-4-5-13,3 3-17,-3-6-136,-4 4-336,1-3 150</inkml:trace>
  <inkml:trace contextRef="#ctx0" brushRef="#br0" timeOffset="76483.7893">13622 8442 22,'0'-7'142,"0"-2"-18,-2 0-12,-1 0-15,-3-1 3,3 5-1,-2-3-9,-1-1-6,-1 2-8,2 2-3,0-1-11,-4 2-5,1-1 0,0 3-11,-4 0-4,-1 1-5,3 1-7,-3 2-1,-2 1-10,1 2 10,1 2 3,-5 0-11,3 1-2,-2 3-1,3 0 5,3 3 2,-2-1 0,4-3-12,0 4 6,2-4-3,4-4 4,-1 6 0,0-4-9,4 4 6,0-7-2,0 4-2,4-5 4,0 4 0,1-3 9,4 0-5,-1-2-3,2 1 0,1-2-2,0-1 0,5-2-1,-3-1-1,5 2 1,-5-3-5,7-3 3,-2 1-5,2-1 2,1 0-2,-6-2 0,6-1 0,-6-2-5,0 3 5,-3-5-2,0 1-1,-3 5-1,1-3 1,-3 0-2,1 3 2,-4 1 4,-1 1-1,1-1 2,0 2 3,1 1 2,-1-2 5,-2 2-6,0 1-3,-2 2-1,0 0 0,4-3-3,-4 3 5,0 0 7,6 10 7,-6-5 12,5 5-3,-5-4-4,0 5 1,2 4 6,0 5 7,-2-4-4,0 4 1,0 0-5,0-2-3,-2 9-3,2-3-2,-2 1-3,2 1 0,-5 0-2,3 5-6,-2-3 3,0 1-3,-2 0-2,2-4 0,-1 3-2,3-10-1,-2 0-4,2-5 2,1-3-2,1-1 0,-2 0 0,2-3 3,0-2 10,0 1 7,2-2 5,-2-3-5,0 0-3,0 0-2,14-8-4,-8 0-1,4-1 0,-6 0-5,5-2 3,2-3 1,-2-1-11,2-2 3,-1 1-2,-1 0-2,-1 2 0,1-2-6,-2 3-5,0 2-4,0-4-7,0 5-6,0-1-2,-3 2-10,1-2-21,0 3 1,-1-1-19,1-1-16,2 3-13,-2 1-29,-3 2-7,3 2-16,-1-6-27,1 5-173,1-1-383,0 2 170</inkml:trace>
  <inkml:trace contextRef="#ctx0" brushRef="#br0" timeOffset="76805.7457">14063 8568 175,'-8'7'168,"2"2"-10,-2 1-20,2-1-12,0 3-9,-1 1-11,2-4-10,0 3-15,5 0-2,-1 1-10,2-4-6,-1 0-1,3-1-5,4-1 0,-3-1-2,4 1-2,1-3-3,-3-3-3,4 3 0,2-4-5,-2 0-2,2-2-3,-1 0 8,0-2-4,2-2-6,0-1 5,1-4-4,-5 4-7,-1-4-2,-1-3-3,0-2 0,-5 3-3,2-3-3,-4 5-8,3-6-4,-6 5-13,-1 1-7,-1 0-9,0 3-9,-4 0-20,4 1 1,-4 0-9,5 4-16,-4-1-5,2 1-13,1 1-13,-1 1-7,6 1-42,-7 5-80,2-2-254,5-3 112</inkml:trace>
  <inkml:trace contextRef="#ctx0" brushRef="#br0" timeOffset="77091.766">14379 8673 22,'1'3'163,"3"-1"-8,0 2-14,-1-1-7,1 4-17,0-2-12,0 1-7,1-1-3,-2 1-12,-2 4-5,2-4-3,-3 2-6,1 0 0,-5 2-9,3-1-4,-7 2-2,0-2-6,-3 3-5,-1-1-2,0 0-7,-2 1-5,1-3-11,1-1-18,1-1-8,2 0-19,-3 0-19,6-2-22,1-2-33,0 2-15,-2-1-122,1-4-256,2 3 114</inkml:trace>
  <inkml:trace contextRef="#ctx0" brushRef="#br0" timeOffset="77543.8208">14692 8404 140,'-10'-4'192,"-2"1"-13,2 4-12,0-1-15,-2 3-11,1 3-18,-1-2-10,-3 7-2,6-2-9,0 1-13,-2 2-3,4 3-12,2-1-6,2 3-1,2-1-7,2-2-5,2-1-7,2-1 1,0-1-7,5 3-2,2-4-2,3 0-6,-1 1 2,7-3-6,-2-2-3,1 0-3,2-1 0,-1-5-7,0 1 0,2-2 4,-5-2 1,-2-1-6,1-1-4,-5-3 0,1-1 3,-7 0-5,6-4 1,-6-2-2,-1 0-3,-1-3-3,-3-7-4,-2 5-4,-3 1-7,-1 3 1,-1-1-5,-6 3-7,3 2-4,-4 0-5,-2 3-13,0-1-10,-2 3-7,2 0 6,2 2-15,1 3-2,2-1-7,-1 1-10,2 0-6,1 2-15,2 0-5,-3 2-120,2-1-257,7-1 114</inkml:trace>
  <inkml:trace contextRef="#ctx0" brushRef="#br0" timeOffset="78071.7067">14872 8185 149,'0'0'152,"-1"-3"-12,1 3-13,0 0-10,0 0-8,0 0 0,0 0-1,22 8-2,-12-2-4,1 0-7,3 3 4,4 3-9,-1-2-5,5 7-1,-1 0-4,-1 1-5,-3 3-8,1 2-6,-1 1-2,-2 2-7,-2 0-4,-3 0-6,-1-1-4,-1 1-1,-6 0-5,0-6-4,-2 5 1,-3-1-5,-1 0-4,0-3 3,-2-2 0,1-2-4,-5 1-4,1-2-1,-1-1-11,-1 2-5,1-5-16,1-2-10,0-3-15,1 3-9,3-3-15,-5 1-24,5-4-22,3 0-25,-2 0-31,0 0-121,1-4-315,3 0 140</inkml:trace>
  <inkml:trace contextRef="#ctx0" brushRef="#br0" timeOffset="78555.5906">15405 8327 202,'-1'-5'208,"1"5"-24,0 0-18,0 0-22,0 0-7,0 0-18,0 0-9,0 0-9,6 18-4,-1-14-11,-2 5-7,2 1-4,1-2-4,-4 3-4,5 2-7,-3-3-7,1 2-5,-2-3-3,6 6-6,-2-5 0,1-1-4,-2 6 1,3-5-5,-1 2-2,0-5-3,-3 3-4,5-1 4,-2-3-4,-2 1-2,4 0-2,-1-3 9,-2-1-2,-1 1 5,3-1-2,1-2 0,0 1-4,2-2-4,-1-2 2,0 1-3,1-3 3,-3-3-2,2 3-1,5-7-1,-2 0-4,-1-1 0,0-1 2,5-8-3,-3 0 4,-3 7-9,-2-5 2,3-3-4,-6 7 0,2-3-1,-2 2 0,-3-1 2,3 3-1,-4 3-3,2-2-3,-3 4 5,3-2-3,-5 5-9,2-2-8,-1 1-4,0 2-19,0 2-17,-1-2-11,0 0-22,0 5-19,0 0-6,-5-3-20,5 3-8,0 0-21,0 0-153,0 0-342,0 0 151</inkml:trace>
  <inkml:trace contextRef="#ctx0" brushRef="#br0" timeOffset="79453.779">16431 8140 123,'-3'-1'138,"3"1"-5,0 0-10,0 0-11,-1-4-9,1 4-5,0 0-10,0 0 3,-5-3-11,5 3-4,0 0-4,0 0-6,0 0-1,0 0-8,0 0-1,0 0-5,0 0-1,0 0-9,0 0 0,0 0-5,0 0-5,0 0 2,0 0-4,0 0-1,0 0-1,0 0 3,0 0 1,0 0 1,0 0-5,0 0-2,0 0-3,0 0-2,0 0 2,0 0-2,0 0-5,0 0-1,0 0 0,-5-2-4,5 2 1,0 0-4,0 0 4,0 0 1,0 0-5,0 0-1,0 0-3,0 0 1,0 0 2,0 0-2,0 0 5,0 0 0,0 0 0,0 0 4,0 0 3,0 0-3,0 0 6,0 0-5,0 0 0,0 0 5,0 0-6,0 0 1,0 0 2,0 0-5,0 0-2,0 0 5,0 0-3,0 0-3,0 0-1,-3-5 2,3 5-4,-3-3 0,3 3-3,0 0 3,0 0-1,-13 2-2,5-2 4,2 1-6,6-1 1,-12 1-4,2 1-1,5 0 5,-3 1 1,-1 0-2,-1 2-2,2 1 4,2 0-1,-2-1-2,3 2 0,0 1 1,-3 0 1,2 0-4,3-1 0,2 1 6,1 2-3,-2 2 0,2 0-2,3-3 1,0 2-1,2 0 2,4 2 6,1 1-4,3-2 4,1 3 0,5 3 1,1-6 2,4 4-3,-1 0-1,-5-6 0,6 3 0,-2 3-7,-6-8 6,0 3-4,-4-1 1,0-2 3,-6 1-6,2-1 0,-3 0-3,0 1-3,-1-5 4,-4 4 4,-1-4 2,-2 1-4,-2 2 2,-4-2 3,0 2-7,-5-4 7,0 2-2,-1 0-1,-3 0 0,0-3-1,-1 0-2,-1-2 6,3-2-3,-6 1 0,10-3 1,-6 1 4,6 1-4,-5-3 3,1 1 2,5-1 1,0 2 5,6-2-1,-2-3-3,3 4-4,0-1 2,0-2 2,2 3-2,1-5 0,0 4-4,2 1 3,2-5-4,0 0-3,2-1-11,0 2-8,2 0-13,2 0-12,1 1-7,2-1-20,2 0-17,1 1-19,0-2-19,4-1-31,0 3-27,-1-1-96,8-4-305,1 5 135</inkml:trace>
  <inkml:trace contextRef="#ctx0" brushRef="#br0" timeOffset="79845.7497">17164 7915 109,'-6'-2'181,"6"2"-17,-7 0-13,7 0-10,-9 5-14,0 2-14,1 0-1,-5 6-5,2-4-3,-3 5-5,2 0-2,0 3-4,-4 4-2,-2 0-7,4 1-1,-5 1 1,6-1 2,-5 2-7,4 2-2,4-2-2,-3 1-1,2-1-5,2 2 1,0-2-5,2-4-4,1 6-7,2-9-3,3 0-1,-2 1-3,7-2-2,0 2-5,6-2 11,-1 2-11,8 3-4,-4-7-7,3 3 6,4-1-8,1 0-3,-3-4-1,1-2-1,-1-1-8,1-2-6,-4 0-6,1-1-16,-3-2-13,-2 1-12,2-2-16,-4 0-16,-3 1-30,2-4-24,-2 2-25,-2-2-24,3 0-50,-7 0-145,5 3-400,-5-3 177</inkml:trace>
  <inkml:trace contextRef="#ctx0" brushRef="#br0" timeOffset="99323.6033">2017 8674 74,'0'-5'185,"0"5"-5,0 0-15,0 0-13,0 0-16,-5-4-14,5 4-11,-9 0-6,9 0-9,-15 3-6,5-2-3,-2 5-9,-3-2-7,-4 4-6,2 0-9,-1 0-5,-2 1-8,3 1 1,-1-1-2,3 2-13,-2 0 6,3-1-7,4-3-7,0 1 1,3 0-3,2 3-3,-2-4 0,5 4-3,1-1 1,1 0 9,5 1 0,0 0 0,5 3-3,3-1 0,5-1-3,4 3 4,1 2 0,1-3-2,3 1-4,-2-3 1,0 2-6,0-2 5,-9-2-1,1-1-2,-1 1-1,-5-4 3,-2 2 1,0-3-4,-1 3 3,-3-3 4,-4 4 7,2-2 9,-6 2 4,-3 0 2,-2 0 4,-5 6-2,-2-8-1,-3 3 2,-4-4-6,-6 7-1,0-3-3,1-1-5,1-2 2,-2 0-9,7-7 1,-2 1 1,4 1-7,-2-7 4,2 3-3,0-1 3,9-1-6,-3 1 5,3-2 7,1 1-6,1-2 1,4 5-6,-3-4 0,3-1-2,4-1-4,0-3-2,3 0 3,2 2-2,2-2-2,3-2-3,2-1 4,2 1-6,0 1 2,3 1-2,-1 0-15,3 2-7,-2 0-15,0-2-11,-2 2-7,2 0-18,-6 3-26,2-1-19,-5-1-1,3 3-21,-3 0-13,-3-3-24,0 2-31,-1 3-140,-2-5-373,-2 2 165</inkml:trace>
  <inkml:trace contextRef="#ctx0" brushRef="#br0" timeOffset="99791.5316">1643 8361 3,'0'0'196,"0"0"-4,0 0-9,-17 8-7,12-3-12,0 3-13,-5 0-11,3 2-12,2 0-8,-4 4-17,-1-2-7,1-1-3,5 1-15,-4-3-5,2 1-7,1-3-7,1 0-5,0-2-5,3 0-7,-1-1-5,-1-2-3,3 3-5,0-5-3,-4 2 1,1 1-1,3-3-5,0 0-3,0 0-1,0 0 3,0 0-6,0 0 0,21-12-2,-11 3-2,3-3-3,1-1-2,2 4-5,0-1-2,-2-2-1,-1 2 1,3 1 3,-5 0-5,3 3 0,-1-3 2,-1 3-2,-1 2 1,-1 1 3,1 0-1,-1 0 3,2 2-3,-2-1 4,0 2-1,-2 0-4,6 2 4,-2 1 4,-2-2-2,0 4 1,-1-2-2,0 0 3,4 1-4,-3 4 6,0 1-2,0 1-4,2 1-1,-3-3-6,-2 2-10,1 1-8,0 0-26,2 1-25,0 2-33,-2-2-17,3 1-35,-3-3-167,-1 0-352,-1-1 156</inkml:trace>
  <inkml:trace contextRef="#ctx0" brushRef="#br0" timeOffset="100105.053">2783 8580 134,'-17'4'232,"5"1"-13,-3 0-5,-1 7-14,-7 2-12,2 2-15,-2 5-16,4 0-8,0 3-12,0 3-9,4 0-12,0 2-13,4 1-7,1 1-12,0 2-3,4-1-9,0-1-9,-2-3-3,6 1-10,3 1-4,0 0-9,4-2-8,2 0-10,3-5-16,-2-4-18,5 3-10,-2-5-20,3-3-17,0-1-23,1 2-21,3-4-24,0 0-14,5-5 0,0 4-7,0-4-164,-4-5-339,2-2 150</inkml:trace>
  <inkml:trace contextRef="#ctx0" brushRef="#br0" timeOffset="100559.7207">3314 8844 77,'0'0'272,"0"0"-30,0 0-12,0 0-5,-13 11-9,7-2-12,-2 2-18,-4 4-15,-1 1-12,1-2-20,-2 3-8,0 4-14,3-1-11,0-4-8,2 0-11,-2 0-11,2 1-8,0-4-8,3 2-5,-2-1-4,3-5-6,1-2-2,3-2-6,-2 0 1,3 0-6,-2-1-3,2-4 1,-2 4-5,2-4-1,0 0-6,0 0-1,4-10 3,4-1-4,-3 0-5,3-4-1,3-3 2,3-5-8,0-1-4,2-2-2,3 1-2,-1-4-2,0 5 0,1-2 1,-1 4 0,-1 2 1,-4 4 0,1 1 1,-1 3 2,-4 1 2,1 3 5,-2 3 1,1 0 5,1 2 6,0 3-1,-1 3 4,3 2 1,-5 3 7,5 2 3,-1 3 6,-4 2-3,3 2-1,0 1 0,-3 0-8,4 4 3,-6-3-6,4 0 4,-5 0-4,2 0-3,1-1 0,-2 1-8,1-4-16,1 1-16,-5-6-13,5 2-14,-6-3-19,2 2-27,-1-5-24,1 2-25,-2-3-41,3 0 5,-3 2-17,1-4-10,1-2-13,-3-1-170,0 0-420,0 0 186</inkml:trace>
  <inkml:trace contextRef="#ctx0" brushRef="#br0" timeOffset="100724.9144">3292 9010 151,'-4'2'213,"4"-2"-22,-3 2-12,3-2-8,0 0-15,0 0-13,0 0-14,13 5-12,-2-7-15,8 1-21,3 1-23,7-3-33,1 2-43,-1-1-38,0-1-37,2-1-51,-13 3-91,5-2-253,-4 2 112</inkml:trace>
  <inkml:trace contextRef="#ctx0" brushRef="#br0" timeOffset="101048.8326">3931 9150 51,'-5'3'240,"1"-1"-15,-3 1-12,2-1-8,-1 0-7,0 1-14,1-3-13,5 0-11,-10 4-13,5-4-4,5 0-13,0 0-12,-9-2-14,9 2-11,-3-3-9,3 3-11,0 0-8,1-11-15,2 7-16,1-2-6,4-2-5,2 4 2,1-6-5,-3 4-2,2 0-2,-1 0-3,1 2 9,0-1 0,-1 3-1,-2-1 0,-1 1-3,2 1-3,-8 1-3,10 1-2,-6 2 8,0 4 3,-3-3 0,3 2 2,-4 2 2,1 5-4,-2 2-2,-3 0-1,0 2 2,-1 0-4,1-1 0,-7-1-13,7 4-20,-5-4-14,1 1-20,-4-1-29,3 0-32,0 1-29,0-9-35,5 3-44,-3 0-175,4-5-427,0 0 190</inkml:trace>
  <inkml:trace contextRef="#ctx0" brushRef="#br0" timeOffset="101425.5547">4725 8828 72,'-10'-2'250,"-3"1"-12,0 2-10,-6 1-8,2 3-22,2 4-16,-2 2-17,-1 1-15,4 2-12,0 0-8,3 3-17,-1 0-10,5 0-13,2 0-9,2 0-8,4-1-7,1-3 0,1 2-11,5 1-8,5-5-1,0 3-7,3-6-5,-2 2-5,5-4-4,3 0-5,-5-2-4,3-4-2,0 0-3,-1-4 4,0 0-3,-3 0-2,2-5-1,-4 1 2,-1 0 4,-1-3 4,-1-2-2,-1 1 0,-1-4-3,-1 2 1,-2-2-8,1-1 2,-7-1-15,-3 1-8,-1 0-3,-7-1-16,4 1-16,-3 1-13,-4 1-26,0 0-18,-3 2-26,3-1-23,-2 0-24,0 3-25,1 0-134,1-1-365,0 0 161</inkml:trace>
  <inkml:trace contextRef="#ctx0" brushRef="#br0" timeOffset="101699.6676">5030 8609 115,'18'9'251,"0"3"1,5 3-17,4 1-6,0 4-17,-3 1-8,-1-1-10,5 2-15,-5-1-13,-3 1-16,1 5-8,-3-5-16,0 2-8,-8 0-14,3-2-9,-7-2-9,0 5-8,-3-6-6,-6 9-6,-3-4-12,-1 0-16,-5-2-13,-2 3-18,-4 1-10,-5 2-14,0-4-26,1-2-31,-8 0-42,3 1-29,-1-2-53,0-4-236,-2 1-470,5-2 208</inkml:trace>
  <inkml:trace contextRef="#ctx0" brushRef="#br0" timeOffset="103593.6251">17719 8168 18,'-4'-10'170,"-1"-1"-20,-5 0-2,5 4-12,-3 0-9,2-1-9,-6 2-9,2 1-16,0 2-8,3 0-9,-3 1-7,1 2-7,0 0-9,-1 1-6,1 3-2,-4 0-6,-2 5-5,1 0 1,-1 0-5,0 3-5,2 2-2,2-1 1,1-1-3,-1 3-2,4 1-4,2-1 2,0-1-1,1-3-2,2 1-2,-1-2 2,3 1-5,5 0 2,-4-5-4,2 4 0,1-5 2,-2 1 4,2-1 1,3 1-2,-1-4 6,4 2 3,0-4 2,-1 1 4,4-3-7,-1 1 3,-1-3-3,3-2-4,-2 1 4,0-4 2,5 1 1,-3-1-2,-5 0-4,4-3-1,-6 3 0,4-5 2,-5 5-3,4-4 0,-3 1-2,-2 3 6,-2-5-3,2 4 4,-3 0 4,2 1 1,-4 1 9,0 4 5,5-3-3,-4 2-4,1 2-5,-2 3-2,1-5-8,-1 5-2,0 0 0,0 0-1,0 0-4,1 13 0,-1-5-1,0 0-1,-1 6 1,1-1 2,-3 3-3,3 2 3,-1 2 4,-4-1-4,5 6 4,-4 3 0,3 0-2,-3-3 1,-1 4-3,-3-2 3,4 5-4,-1-9-2,-5 8 4,5-4-3,-4 1 0,1-10-4,5 2 4,-3-6-3,3-2-1,1-2 14,1-3 19,-2-2 21,2 0 16,1-3 1,0-2-5,0 0-1,0 0-7,7-14 2,-1 3-6,0 2-3,3-9-7,0 0-4,5-5-1,0 0-6,-1-6-7,4 4-2,-3 2-6,-1-3 2,3 2-8,-2 1-2,4 3 4,-4 3-4,0 3 0,0-1-5,-5 4-6,0 1-14,0 1-10,-3 0-8,-2 5-12,-1-2-9,2 2-19,-4 2-12,3-2-14,0 2-20,-4 2-16,1-4-19,-1 4-17,0 0-22,5-2 2,-5 2-1,0 0-21,0 0-162,0 0-400,7 5 176</inkml:trace>
  <inkml:trace contextRef="#ctx0" brushRef="#br0" timeOffset="104205.5913">18092 8418 90,'0'0'254,"0"0"-20,0 0-27,-1-6-18,1 6-18,0 0-17,0 0-16,0 0-13,0 0-4,0 0-9,0 0-9,0 0-2,0 17 0,0-11 0,0 0 0,0 4-12,0-2-7,0-2-2,1 7-7,-1-5-5,0 3-4,-1 0 5,1 1-2,0 1-4,-1 0-7,-2-1-6,2 2 0,-2-2-5,1 0-8,-1-2-1,2 2-4,-3 0-4,0-1-2,0-3-2,3 4-5,-4-4-3,5 1-10,-4-2-18,4 0-19,-4-3-17,4 2-21,-1-1-21,1-2-22,-3 1-17,2-1-19,1-3-19,0 5-19,0-5-26,0 0-151,0 0-394,0 0 174</inkml:trace>
  <inkml:trace contextRef="#ctx0" brushRef="#br0" timeOffset="105218.9922">18482 8161 2,'-3'-3'121,"3"3"-5,0 0-9,0 0-6,0 0-7,0 0 1,0 0-12,0 0-5,0 0-3,3-5-4,-3 5-1,0 0-2,0 0-6,0 0 0,0 0-3,0 0-4,0 0-6,0 0 2,0 0 0,0 0-4,0 0-4,0 0 1,0 0-4,0 0 0,0 0 4,0 0-8,0 0 4,-6-2-4,6 2 1,0 0-5,0 0 1,0 0-1,0 0-3,0 0-4,0 0 0,0 0 0,0 0-3,0 0-2,0 0-1,0 0-2,0 0-2,0 0-2,0 0 2,0 0-3,0 0 1,0 0-5,0 0 4,0 0-5,0 0-1,0 0 0,0 0 0,0 0-1,0 0-2,0 0 1,0 0-2,0 0 5,0 0 0,0 0-3,0 0 0,0 0-3,0 0 2,0 0-3,0 0 3,0 0-3,0 0 0,0 0-1,0 0-6,0 0-24,0 0-15,0 0-19,0 0-5,0 0-21,0 0-22,0 0-21,-4 7-159,4-7-316,-3 6 140</inkml:trace>
  <inkml:trace contextRef="#ctx0" brushRef="#br0" timeOffset="105585.6532">18502 8486 56,'0'0'160,"0"0"-10,0 0-11,8-1-12,-8 1-2,0 0-7,5 6-4,-1-3-1,-3 0 1,0-1-7,-2 5 0,1-5-10,0 4-7,-1 0-7,-4 2-7,1-1-3,-4 3-5,3-3-9,-7 1-1,-1 4-10,0 0-4,-4-2-4,3 2-8,-2-4-9,-1 1-17,2 0-20,3-2-16,-2 1-17,4-6-18,-3 3-20,8 0-19,0-3-16,0 1-14,1-2-138,4-1-293,-9 0 129</inkml:trace>
  <inkml:trace contextRef="#ctx0" brushRef="#br0" timeOffset="106019.942">18695 8151 73,'-5'0'209,"5"0"-21,-9-2-19,2 6-14,0-1-12,1 2-5,-2 4-12,4-1-13,-2 4-5,1 0-8,0 0-7,2 5-11,3-3-1,2 3-12,-1-2-5,-1 1-7,5 1-4,1 0-5,3-3-7,0 3-1,3 0-8,2-2 1,2-3-4,-2-1 1,4 0-7,-4-2 1,3-1-3,1-1-4,0-4 2,-3-1 1,0-2 5,-2 0 1,1-2 2,-2-2 3,0-2 9,1-5-2,0-1-3,-3-4-5,-3 2-2,0-1-4,-3-2 1,2-8-5,-3 5-4,-6 1 1,-1-6-5,1 6-2,-5-4-1,-1 5-4,-1 1-7,-1 2-10,0-2-9,-3 5-4,1 1-9,0 1-11,2 3-16,0 1-8,-1 1-16,2 1-15,3 2-22,0 2-2,2-1-17,-3 3-19,8-2-143,-9 5-328,5-2 145</inkml:trace>
  <inkml:trace contextRef="#ctx0" brushRef="#br0" timeOffset="106573.6026">19278 8054 126,'4'-2'246,"-4"2"-22,8-1-15,-8 1-16,14 2-13,-2 1-11,-3 2-10,5 1-6,-1 5-13,1 1-16,0 1-9,-2 3-11,4 5-11,-3 0-8,1 0-7,-3 5-7,-1-8-9,-2 6-5,-1 0-6,-4-5-4,-1 6-2,-2 1-8,-2-6-1,-2 3-4,-4 2-13,-1-2-12,0-7-9,-1 3-8,-4-4-15,2 1-15,-3-1-13,2 0-7,-2-1-7,0-2-4,4-5-25,-3 3-3,5-5-11,-3 1-6,1-5-15,2 3-15,3-2-28,-3-1-103,3-2-301,1-1 133</inkml:trace>
  <inkml:trace contextRef="#ctx0" brushRef="#br0" timeOffset="107103.6734">19875 8054 1,'-1'-2'207,"1"2"-17,0-7-21,0 7-13,1-3-17,-1 3-22,0 0-6,0 0-1,0 0-7,0 0 7,3 16-7,-1-8-9,3 1 5,-2 1-1,2 1-3,0 5 0,-1-4-8,2 0-7,2 5-9,-2 0-2,2-1-5,-1 0-3,0-2-6,2 1-4,-2-1-4,1 2-7,2-3 4,-5-2-10,6 5-5,-2-3 1,-1-2-4,0-4-1,1 5-3,1-3-2,-2-1-3,2 0 1,-2 1-5,5-5 1,-2 2-2,0-4 2,-1 0-5,4-4-1,-2 2 5,-1-5-4,1-1 3,-1 1 3,3-5-2,2-3 2,-6 1 0,5-3 2,-4-2-1,-2-1 1,6-4-5,-3 0 0,-1 1-2,-3 1-2,1 2 6,-1 0-5,-1 1-6,-3-1 6,-3 2-1,3-1-4,0 1 0,-1 6-3,-2 0 0,0 3 4,-1-1-9,3 4-7,-3-1-16,0 1-19,1 0-20,-1 4-20,0-4-20,0 4-19,0 0-2,0 0-11,4-3-15,-4 3-6,0 0-13,10 7-159,-7-3-356,1 0 158</inkml:trace>
  <inkml:trace contextRef="#ctx0" brushRef="#br0" timeOffset="107627.5779">20838 7968 188,'3'-10'193,"-2"2"-23,-1 1-14,0 0-17,0 0-11,-1 1-16,-2-1-10,-3 4-11,2-2-6,-4 3-8,-1-2-9,-1 1-12,-2 3-5,1 0-7,1 1-2,-4 2-5,4 1-3,-3 0-2,5 1-5,-1 0-1,0 3-5,3 1 0,1-1-3,-2 3-2,5 0-1,-2 0-3,4 4 3,0-1 3,5-2-4,-1 5 2,1-1 0,8 2 2,-3-1 0,9 3 0,-1 1 2,3-3-3,-1 0 2,3 2-5,-1 1-2,2-3-1,-5 0-7,-1 0 7,0-4 0,-8-3-1,-2 0 1,-4-1-5,3-3-1,-4 4 2,-2-3-2,-1 0 1,-4 1 5,-3-1-7,-1-1 1,-2-1 3,-3-1-5,0-2 0,-4 1 3,1 0-2,-7-5 3,5-1 1,-2 0 3,2-3 1,1-2 1,-2 1 3,6-1 3,1-2 1,1 3 2,0-3 2,3 2-3,-1-3-4,4 2 5,1-1-1,2-3-4,-2 3-1,8 0 1,-4 2-2,3-3-3,4 2-3,-2 0-4,4 1 3,1-1-8,2 1-16,-2 1-17,3 0-22,-2 0-23,6 1-22,1-3-36,1 4-28,-7 1-180,3 0-370,3-4 163</inkml:trace>
  <inkml:trace contextRef="#ctx0" brushRef="#br0" timeOffset="108011.5763">21443 7763 154,'0'0'159,"-17"3"-14,7 2-7,0 2 2,-2-1-12,2 5-3,-2 1-6,-2 5 0,0 4-4,3 4-5,-1-1-11,-2 1-1,-2 3-9,4 2-3,1-1-11,0 0-6,0 2-5,3-1-2,3 0-3,0 2-8,1 0-7,1-3-3,1 2-4,4-1-1,1-2-2,4-4-5,-1 2-1,3-3-4,2-8-1,0 1-1,0-1-6,3-3 3,-1 0-12,-3-4-13,3-4-11,2 3-19,-2 0-15,-1-4-16,2-1-32,-3 1-19,3-3-25,-1 0-29,1-3-138,-5 2-334,4-3 148</inkml:trace>
  <inkml:trace contextRef="#ctx0" brushRef="#br0" timeOffset="108685.6075">21742 7997 112,'0'-17'170,"-2"4"-19,2 0-17,0 2-12,-1-1-7,-4 0-12,1 4-11,2-4-10,-1 7-13,-1-3 0,-2 4-5,3-1-12,-3 1-3,1 1-2,-2 3-6,1-2-5,6 2 4,-16 4-6,9-2-4,-3 2 1,-1 4-5,4-2 5,-2 4-8,-1-1 3,-2 4 0,5-3-2,-1 5 4,-1-4-7,5 1 0,3-2-2,-2 1-1,1 2-4,2-4-3,1 3 4,0-3-1,3 0-2,-1 0 1,1-2 1,-1-2-3,4 0 7,-1-1-2,2 2 4,1-5 1,0 1-4,1 0-2,0-3 4,0 0-5,-2-1 1,5-2-5,-3 0 4,0-3 3,2 1-2,-1-2 4,0-3 2,-1 4-2,-1-4 1,1 1-3,0 2 0,-4-2-3,2 3 3,1-2 0,0 1 10,-6 3 3,4-1 1,-5 2 0,3 0-4,-1 2-4,-4 2-1,1-2 0,-1 2-6,6 7 0,-5-2-4,-1 2 4,2-1 0,-2 6 1,0 1 8,-2 3-4,1 1 2,1 0-3,0 1 1,-6 1-4,11 2-3,-10-2-3,5 6 2,-1-1 3,-1-4-7,0-1 4,-1-1-4,1-2 4,4 0-5,-4-4-1,0-2 0,2 2 0,0-7 0,-1 3 0,1-4 13,0 3 8,0-2 14,0-5 3,1 2 0,-1-2-8,0 0-2,9-7 1,-1 0-2,1 0-4,0 0-4,3-5-2,0-1-1,1-1-4,0-1 0,-1 1 0,6-5-5,-5 4 0,2 1 0,-5-1-2,2 1-7,1-1-17,-3 3-4,-1 2-4,-3 2-6,1 0-21,-2 2-21,-1 4-25,0-3-26,1 3-17,-4-1-9,-1 3-19,0 0-10,9 1-23,-9-1-30,4 7-116,-3-4-370,-2 2 164</inkml:trace>
  <inkml:trace contextRef="#ctx0" brushRef="#br0" timeOffset="109041.5577">22243 8233 18,'12'0'145,"-1"1"-10,0 0-16,2 2-7,-4-1-11,-1 3-9,2 0-8,-5-1-9,0 2-8,-2-1-9,-2 2-14,-2 0 4,-2 0-6,-1 4 8,-1-1 5,-3-2-5,-3 5 5,-2 1-2,-1 0-5,0-5 1,-1 4-1,3-1-6,-2-2 3,4 2 2,0-5-6,2-1 3,0 1 2,3-3-4,1 2 3,-1-2 1,5-1 7,-4-1 2,4-2-1,0 0 2,4 5-10,-4-5-1,13 0-4,-3 3-6,3-6-3,0 0-3,3 1-19,1 0-1,1 0-14,1-2-12,-1 0-19,2 0-20,1 0-31,-1-1-6,-1-1-25,3-1-27,-4 1-164,-4-1-335,6 2 148</inkml:trace>
  <inkml:trace contextRef="#ctx0" brushRef="#br0" timeOffset="109552.607">22681 8223 189,'0'5'196,"0"-1"-18,0-4-15,1 6-6,0-1 0,-1-1-11,0 1-13,-1 3-11,1 0-8,-1 3-15,-2-4-4,3 3-12,-5 2-9,0-2-6,1 0-6,-2 4-15,-3-3-13,-4 0-20,4 3-18,0-5-11,-7 1-15,5 0-29,-2 0-21,3-2-20,1-1-23,-2 0-42,1 1-95,1 1-281,1-4 125</inkml:trace>
  <inkml:trace contextRef="#ctx0" brushRef="#br0" timeOffset="109999.5094">23130 8039 113,'0'0'223,"-2"-4"-23,2 4-21,-4-3-19,4 3-13,-10 5-15,5-1-14,-5 4-10,1-1-12,0 2-11,2 1-7,-3 5-5,3-3-11,1 0 1,1 0-8,3 2-4,-2-3-2,4 2-11,0 0 3,4-3-6,-2 0 7,2 1-5,1-3 2,0 2 1,3-3 2,1-2-4,-3 0 6,5-2-4,-1 1 3,1-4 1,0 2 2,0-2-4,2-1 1,-3 0 2,3-4-10,-3 0 7,3-1 5,-4-2-15,4-2 2,2 0-4,-4-2-5,2-4-2,-4-1 1,0 0-7,-4 1-1,1 0-2,-2 0-3,-4 1-13,0-2-5,-5 2-8,0 2-18,-2-1-13,0 3-12,-2-1-32,-5 2 0,4 2-20,1 1-14,-1 3-3,-1-1-19,0 2-12,6 1-21,-3 0-131,2 4-335,6-2 149</inkml:trace>
  <inkml:trace contextRef="#ctx0" brushRef="#br0" timeOffset="110457.603">23347 7690 24,'5'-1'216,"-5"1"-14,11 2-8,-3 1-10,3 1-8,-2 4-6,1-3-9,5 6-8,-1-1-12,2 3 1,-3-2 7,4 1-9,-1 8-7,6-1-4,-3-2-5,-1 3-11,3 4 8,3-1-21,-1 1-7,-3 1 2,1-3-20,0 1-8,-9 0-5,3-2-5,-1 3-9,-6-6-1,-5-1-7,-1-2-2,-4-3-8,0 4-13,-3-4-6,-6 3-18,-2 0-6,0-2-21,-5-2-11,-4 3-25,-2-1-23,-3-2-18,1 0-23,1 0-35,-3-5-19,4 1-29,-2 3-179,3-5-428,2-1 190</inkml:trace>
  <inkml:trace contextRef="#ctx0" brushRef="#br0" timeOffset="111893.5239">7523 9774 67,'0'4'245,"0"-4"-23,0 0-25,4 5-21,-4-5-11,9 0-18,-9 0-12,18-5-17,-3 4-10,3-2-8,5 1-15,7 1-12,3-1-26,-2 0-35,0 1-24,1 1-29,-2 0-24,-1 3-18,-6-3-37,-4 0-143,-6 0-285,0 3 127</inkml:trace>
  <inkml:trace contextRef="#ctx0" brushRef="#br0" timeOffset="112136.3275">7440 10043 16,'0'0'169,"0"0"-8,5 4-9,-5-4-14,13 0-11,-1 0-13,6 2-12,-2-3-10,7 2-15,7 0-16,-2-2-23,1 1-32,3 0-24,0-1-35,0 1-19,-3-1-113,1 1-201,-1-3 88</inkml:trace>
  <inkml:trace contextRef="#ctx0" brushRef="#br0" timeOffset="116017.9081">9266 9493 83,'1'-5'167,"1"1"-10,-2-3-22,2 2-5,-2 2-7,0-1-16,-1-4-6,-2 4-8,0 0-14,0-2-11,-3 3-4,2-2-11,-4-2-1,-1 0-2,-3 1-6,-4-2-2,1 3-6,-2 0-2,-6 2-9,-4 1-4,6 0-8,-7 1 5,7 2-7,-7 3 3,1-1-1,3-1-3,4 1 0,0 2-5,0 2-1,2-3-1,4 1 3,1 0-6,2 0 1,3-2 0,1 1-1,2 3 1,0-2 1,4-2-3,0 4 2,2 0 2,3 3 2,0 0-2,3 1 7,2 2-6,4 0-1,-3 1 3,3 1 2,1 0-5,-1 1 1,0 1 5,-2-1-5,0 1 0,0-2 4,-2 1-3,0 0 1,-3 0 2,3 1-2,-5-1-1,-2 0 3,0 3-3,-1-3-1,-2-4 2,-3 1-2,0 1 2,0-3 6,-1 0-3,-1 0-6,1-2 6,-3 1-1,3-2 6,-3-2-3,2 1 6,-1-3-3,2 1-1,0-2 3,-5 0-3,5-3 0,0 0 3,0 1 6,5-1 7,0 0-2,-12-1-7,10-3 2,-1 0-8,3-3 1,0 2-4,3-2 1,0 0-4,5-1-1,-4 0-2,5 0-2,2 0 1,1 1-2,-3 2-1,2 0 2,1 1-6,2 3 0,-4 1 1,3 1 1,-3 2-1,3 1-1,0 3 1,-5 0-2,4 5-1,-2 3 2,-2 0 2,1 3-4,-3 0 2,0 5 0,-1-3 1,-4 0 1,2 5-3,0 0 5,-3-5-3,0 3 4,0-2 0,0-2-3,0 0 1,2 0 1,0-2 1,-2 0 1,3 0-1,1 0 1,-2 0-1,1-7-3,-1 1 0,4-2 4,-3-1-1,3 1 1,1-4 5,-2 1-4,4-1 1,-4-3-3,3-1 4,7 1-1,-5-1 2,3 0-4,0-2-10,-2 1-9,2 0-12,-3-1-19,1-1-16,-4 2-10,3-2-18,-2 1-17,1-2-22,2 1-17,-3 0-118,-1-1-288,0-1 128</inkml:trace>
  <inkml:trace contextRef="#ctx0" brushRef="#br0" timeOffset="119094.5836">9837 9766 28,'0'0'121,"4"-5"-11,-1 4-4,-3 1-7,1-6-1,3 5-4,-4 1-12,5-6-1,-5 3-10,5-1 7,-5 4 0,4-4-3,-1 3 3,0-3-8,-3 4-3,3-5-4,-2 2-7,-1 3-2,3-5-4,-3 5-1,0-4-3,0 4-4,0-7 1,1 4 1,-1 3 0,-1-7 1,1 3-6,-3 0-4,3 0-2,0 0-2,0-1-1,0 0-4,0 1 2,0-2 2,-1 3-3,1-2-5,-3 0 1,3-2-3,0 2-1,-1 0-3,-4-2-1,5 2 1,-1 1-5,-2-4-1,2 3 2,-3-2-4,-1 2 3,5 0-3,-4-2-2,0 3-1,2-1 4,-2 0-3,0 1-2,-1-1 1,1 1 1,0 0-3,-1 1-2,-1-1 2,-3 3-2,5 0-2,-2 0-1,6 1 2,-14 0 1,7 1-3,-2 0 0,0 3 0,-2 2 0,1 1 0,1 1-1,-2 1-2,1 1 5,1 1-1,-2 2 1,1 2-3,3-1 1,3-4 3,-3 5-5,4-3 5,-1 0-1,3 0-1,1 1 0,0-2 0,1-1 1,2 2-2,-2-5 0,3 0 2,0-2 2,-2 4 1,2-4 0,0 2 3,1-3-6,-1 0 5,0 0 2,5 0-5,-4-2 4,1 0-3,1-4 0,-1 2 1,1 0 0,0-3 2,1 0-2,-3-1 2,4 0-3,-4 0 1,0-2 4,1 0-7,-1 0 2,4-4 2,-5 3-3,1 2 1,0-3 3,-1-1-2,4 1-1,-4 4-1,-2-4-1,2 3-2,-3 1 5,3 0-5,-4-1 8,4 2-2,-3 0 1,2 1-4,-3 2-4,0 0 3,4-3-1,-4 3 0,0 0 0,0 0 0,2 12 0,1-7-1,-6 6 4,3-2-4,3 3 3,-3 2 6,0 0 3,0 1-2,4 2 2,-4 0-3,2 2 4,-4 1 0,4-1-3,-2 1 4,4 6-4,-3 0 1,2 0 1,-6 0 1,2-7-4,1 0 2,0-3-4,-1 2-1,1-6-1,0-4 2,-3 1 5,6-2 6,-6 0 12,6-3 9,-3 2 9,1-4 12,-1-2 2,0 5-2,0-5-6,0 0-4,8-11-8,-2 5-1,1-3-3,0-3-8,2-1-2,0-1-2,-1 1-2,1-3-1,-2 0-7,2 1 2,0 0-1,-1 0-4,0 2-1,-2 1-3,2-1 1,-2-1-18,-1 6-12,-2-1-2,-1-1-8,2 3-15,-1 2-13,0-1-17,1 2-16,-4 0-18,2 1-18,0-1-26,1 1-10,-1 0-24,2-1-23,-4 4-140,5-2-381,-5 2 168</inkml:trace>
  <inkml:trace contextRef="#ctx0" brushRef="#br0" timeOffset="119441.7795">10282 9851 84,'-2'5'143,"-1"4"-5,3 0-11,-3 2-9,2 1-13,1 1-8,0 1-8,0 1-9,1 0-5,2-2-8,-2-2-6,3 1-3,4-2-5,-2 1-4,-1-3-3,2-1 4,-1-1 1,4 0 6,-3-1 0,3-3-1,-1 0-1,2-1 0,1-2 5,-1-3-4,0 1-3,0-1 3,-1-1-5,0-2-4,0-2 2,0 1-4,-1-5-3,-3-1-1,-1 2-2,-1-2-9,2-1-2,-6-2-3,0 1-5,0-1-6,-5 4-9,4-2-7,-3 5-4,-1-1-19,1 3-6,0 2-15,-1-2-19,1 3-24,-4 1-11,1 1-5,1 0-24,2 1-16,-1 1-137,5 1-305,-10 0 136</inkml:trace>
  <inkml:trace contextRef="#ctx0" brushRef="#br0" timeOffset="119845.3275">10719 10011 112,'0'0'149,"1"3"-14,-1-3-13,0 0-17,0 0-3,-1 5-11,-4-2-9,5-3-5,-2 4-5,2-4-1,-6 5-6,6-5 2,-2 0-5,2 0-1,-3 2 3,3-2-6,0 0-3,0 0-4,0 0-5,0 0-1,-5-7-8,5 7-4,0 0-8,4-9 3,-3 6-3,3-2-6,-3 1-3,3 1 2,0 0 3,1 1 2,-5 2 1,8-4 0,-4 1-3,-3 2 0,-1 1-4,0 0-2,13 1-2,-12 3 0,5-1-2,-3 1 2,-2 1 0,2 3 2,-2-3 1,-1 4-4,0 1 3,-4 1 1,1 0-1,0 5 0,-5-1-3,-2 2-1,5 0 1,-4 0-6,-4 0-13,-1 2-22,-3-3-14,7 0-17,-4-2-21,3-2-17,-1 1-13,2-2-18,0-3-157,-3-1-308,3-1 137</inkml:trace>
  <inkml:trace contextRef="#ctx0" brushRef="#br0" timeOffset="120615.4443">11141 9825 179,'5'-10'192,"-3"1"-10,2-1-19,-2 1-16,0-4-14,-2 6-10,0-3-13,0 3-15,0 0-9,0-1-9,-2 1-4,0 2-14,1 0-3,-3 1-8,0 0-5,-2 1-3,1 1-5,-3 1-1,0 1-6,-3 0-3,-2 3-2,-1 1-3,3 3-1,-7 1-4,2 2-2,-1-1-2,1 3 1,1 0-2,2 0 0,4 2 0,-1-5-5,6 2 4,-2 0-2,6-2-1,-4 3 3,4 0 0,0-2-2,1-1-3,-1 1 5,3 0-3,3-2 0,1 0 2,-1 0-3,2-2 2,-1 2 2,1-5-1,1-1 0,0 1 0,0-3-1,0-1-2,1-1 1,-2 2-2,2-5 0,1 2 4,-2-6-3,0 2-4,-1-3 2,0 1 1,-1 0-2,2-2 3,0-1-2,-4 3 2,3-4-3,-3 4 2,-4 0 2,7 0 5,-6 0 0,2 2 6,-2 2 4,0 0 3,1 1-2,-2 0-2,0 2-3,2-3-3,-3 5-4,0-4 1,0 4-5,0 0 0,5-1 0,-5 1 0,0 0 0,4 11 11,-3-4 3,-1 0-1,4 3 5,-4-1-1,1 3-2,-1 0 4,3 0 5,-2 1-1,2 1-2,-2 2 0,-2 2-5,1-1 4,0 2-6,0-2 0,-3 0-4,2 1 1,-2-1-1,2 2 1,-3 0-3,3-2-1,-3-5-1,4 0 0,0-2-2,-1-1 0,1-2-4,-4 0 3,4-1 10,0-3 7,0 1 10,0-4 5,4 2 3,-4-2-2,0 0-4,0 0-3,16-7-1,-8-1 1,0-1-6,3-3-1,-1-2 0,1-3-5,0 0-2,2-8 1,2 4-3,-2-1-5,5 0 1,-3 1 0,-1-2 0,-5 7-2,0 0-8,4 0 5,-7 2-12,2 5-4,-3 1-3,3 0-8,-6 1-15,2 0-13,-1 2-12,-1 2-16,-2-3-24,2 4-21,-2 2-20,0 0-17,1-3-15,-1 3-13,0 0-17,0 0-182,0 0-413,-14 9 182</inkml:trace>
  <inkml:trace contextRef="#ctx0" brushRef="#br0" timeOffset="120942.4392">11471 10002 155,'0'0'161,"7"7"-3,-7-2-6,1 0-10,-1 2-11,0-1-4,0 1-8,2 3-10,-2 1-9,0 0-7,-2 0-11,4 0-8,-4 2-5,1-1-7,-1-1-9,2 4-5,-3-3-14,2 1-12,0-1-18,-2 0-19,0-2-24,1-1-17,2 1-19,-1-1-28,1-1-27,0-3-117,-2 2-266,4-2 118</inkml:trace>
  <inkml:trace contextRef="#ctx0" brushRef="#br0" timeOffset="121687.4762">12003 9639 158,'-5'-11'151,"-6"4"-12,7 0-10,-4-2-13,3 6-1,-6-1-13,2-1-5,2 2-6,-2 1-10,-1 2-10,2 2-3,-2 1-5,0 2-7,1 0-4,-1 2-1,1 2 1,-5 0-5,2 2 0,-4 3 0,7 0-4,2-3-1,1 0-2,2-1-4,-1 2-2,1-2 3,4 1-3,-1 0-2,2-1 2,-1-3-5,3 0 0,2-2-4,0 1 2,4 2-1,-5-5-3,2-1 2,2 2-4,0-1 15,-1-2-16,1-1-1,0-3 4,2 2-6,0-3 3,-1-1-5,-1-4-3,0 1 0,0-1-2,0-1-4,3-1 0,-2-2 1,-1-2-1,-2 1 3,3 0-7,-4 3-1,1 0 5,-3 3-2,1 3 1,-1-2-2,-3 2 3,6 0 1,-5-1-3,-1 3-3,0 3 0,0 0 1,0 0 2,0 0-4,4 14 4,-4-9 9,1 7-4,2-2 1,-3 3 7,4 4 5,-3 1 0,3-1-1,-4-1-2,4 2-1,0 9-2,-3-10-1,5 2 1,-2 6 0,0-6 2,-1 6-7,2-5-1,-1 0-3,-3-3 4,5 0-2,-2-5 0,-3-3-3,3 1 2,-1-4 0,-1 0 0,0 0 12,-1-2 8,0-1 0,2-1 3,-3-2 8,0 0-8,12-7-4,-8 2-2,3-4-3,0-2 1,0 2-1,3-5-5,-1-1 0,0-4-6,2 4 3,-4-4-2,0 5-1,2-1-10,0 5-9,-4-2-16,-1 3-11,1-1-15,-1 0-18,-2 5-17,1-3-18,0 4-17,-1-1-20,2 2-22,-4-4-24,4 5-35,-4-1-118,0 3-368,5-4 163</inkml:trace>
  <inkml:trace contextRef="#ctx0" brushRef="#br0" timeOffset="122043.5758">12392 9860 125,'6'-4'202,"1"0"-19,3-1-19,1 2-14,-2 2-18,5-3-12,-5 2-14,2 2-10,1 0-9,-5-2-8,-1 5 3,-1-2-25,2 2-3,-1-1-3,-4 4-6,1-2-6,-2 1-1,-2 0 3,-2 4-4,1-1 3,-4 4 10,-1-2 6,2-1-8,-5 5-1,0 1-2,-2 0 5,3 0-2,-1-1-4,2-5-2,2 3-4,-2-1-5,2-2 1,2 0-6,0-1 0,0-1-5,3 0 2,1 0-1,0-2 1,3-2 2,-1 1-1,2-1-5,1 0 0,1-1-4,1 0-10,7-2-17,-3 0-21,2 0-25,0 0-34,4-4-11,-5 1-21,5 0-24,3-1-45,-7 1-141,5-6-358,1 5 158</inkml:trace>
  <inkml:trace contextRef="#ctx0" brushRef="#br0" timeOffset="122817.5236">12573 9484 151,'-1'-12'202,"2"-2"-10,2 5-21,1-3-17,1 3-14,1-1-16,3 2-13,1-1-11,1 5-13,6-4-6,-4 4-9,1 1-6,1 3-8,0-1-8,-4 1-4,2 1-4,-2 4-6,-1 0-4,1 0-5,-5 1 1,-1 5-3,2-1-8,-6 2 4,4 5-5,-3 2-2,-1-2 1,-2 4-5,-1 4 2,0-1 1,-1 2-3,1-7-3,0-1 2,1 1 3,-4 1 2,5 1 0,-2-4-2,0 2-4,2-1 3,2 0 3,-2 0 2,2-6-8,-2 0 2,2 0-2,0-2-1,0 2 2,0-7-2,0 3 1,1-2 6,1 0 6,-1 0 2,2-3-4,2-1 1,-1 0 2,3-2-7,-1 0 1,-1-3 0,1-1-5,6 0 2,-5-1-4,0 0-2,2-2 4,1 0-3,-3 0 0,1-1 1,-1-1-3,-1 1-1,1-2 3,0 3-4,-3-3 3,0 5-3,-2-3-1,0 2 7,1 4-4,-2-3-4,-1 1-1,0 0 0,-2 4-2,0-3 0,0 3 0,0 0-1,0 0 1,-12 10-2,7-3 2,-1 1-1,-2 7-1,0-1 2,2 3-1,1 1 0,4 0-4,-1 10 0,1-3 3,4 0-2,-2 4 3,8 1-7,0-2-5,0-4-1,1 3-4,3-3 1,-4-5 3,0-2-1,1 1 3,-1-4 0,-2 1 3,-1-4 4,0 1-3,-4-2 1,0 1 3,-4 2 3,-2-2 6,-2-2 9,-3 3 5,-2-1 8,-5-1 1,1 0 0,-3-1 1,-2-3-3,1 1 0,2-2-6,-1-1 2,0 1-2,4-2-1,-2 1-6,3-3-17,1 2-11,1-3-21,-2 2-21,3 0-27,1-1-25,4-2-27,5 1-36,-13-2-154,10 0-353,1-2 157</inkml:trace>
  <inkml:trace contextRef="#ctx0" brushRef="#br0" timeOffset="123811.5792">13427 9574 84,'0'0'172,"0"0"-7,0 0-20,0 0-6,0 0-13,0 0-14,0 0-14,0 0-7,0 0-10,0 0-9,0 0-8,0 0-1,0 0 2,-5 11 6,3-6 0,1 0-10,-1 4 6,0 3-4,1-4 4,-1 4 1,2 0 3,-2-1-7,1 5-2,1 1 1,0-2-4,3 2-1,-3-1 2,2 4-1,-1-6-6,4 3-1,0 1 0,1 0-7,-2-1 1,-2 3-1,3-3 0,3 1-6,-3 2-2,0-3-4,3-2-2,2 1-2,-2-1-4,3-3-2,-2 3-1,1-6-4,-1 1 0,8-2-4,-7-1-1,1-2 3,0 2-2,2-2-1,-1-1-4,1 1 0,0-5 3,1 2 1,-5-4-6,1 2-1,2-5 3,-1 1 1,-2-1 0,1-2 2,1-1 0,-2-1 4,-1 0-2,4-7 0,-3-1 1,1 0-3,-2-1 0,2-8-6,-1 9 3,-4-8 0,0 5 2,-1 1 4,0 2 1,-2-4 0,0 3-6,-4-1-3,2 2 3,-2 2-3,2 1 1,-3 2-2,2 0-2,-3 2 1,2-1-3,-1 1 1,-1 2-3,4 1 0,-1 2-7,-3-3-6,4 2-10,0 2-15,0-4-11,0 5-13,-1-2-14,1 5-14,0-10-13,0 8-8,0 2-19,0-3-8,0 3-21,0 0-10,1-7-6,-1 7-20,0 0-126,0 0-347,0 0 154</inkml:trace>
  <inkml:trace contextRef="#ctx0" brushRef="#br0" timeOffset="125091.5277">14485 9636 67,'-3'-2'166,"3"2"-10,-5-2-22,5 2-12,0 0-9,-5-1-16,5 1-9,0 0-8,-8 5-8,8-5-6,-3 5-5,-1-2-4,0 4 9,-3-2-7,3 4 1,-3 2 2,2 0-6,-3 3 0,2-1-6,2 4-5,3-3 1,-3 6-1,-1-2 0,0 0-3,3-1-8,1 0-4,-2-1 2,1-1-5,7 2-3,-5-3 1,5 1 0,0 0 0,6-1 2,-1 1 2,-1-6-3,1-3 3,5 3 0,2-4-2,2-2 1,1-1-1,-3-3 1,6 0 7,0-2-4,-5-4 6,10 0 2,-1-5-5,-10 3-2,1-2-1,-6-4 2,2 3-4,-1-2-2,-5-1-4,-3 4 1,0-5-3,-2-1 1,-3 0-8,-4 1-5,-1-1 2,-4 0-8,-4 0-5,1 2-4,-4 1-9,3-1-6,-6-2-8,2 5 0,2 0-3,-2 1-13,2 3 1,0 0-10,1 4-9,3 1-10,-4-1-2,2 1-25,3-1-13,0 1-16,2 3-26,-1 0-155,3-1-334,6 1 148</inkml:trace>
  <inkml:trace contextRef="#ctx0" brushRef="#br0" timeOffset="125567.5703">14559 9385 74,'-4'-3'205,"2"2"-21,2 1-22,-7-1-16,7 1-5,0 0-14,0 0-9,-9 8 5,9-3 0,-1 1-8,0 4-6,0 0 1,-2 4 0,-1 3-6,4 2-8,0-2 1,0 1-2,-3 6-1,3-5-6,0 8 0,3-1-2,-3-2-3,3 5-2,-2-5-6,2 3-6,-3 0-4,0-1-1,1 3-3,-1 0-4,-1 0-5,1 1-2,-2-1-2,0-3-1,-1 1 2,2-1-9,1-8-2,-4 0-4,1 0 3,-1 1-3,2-3 2,-2-1-8,2-5-3,-1 4-2,2-4 2,-3 1 8,2-2-1,1 1 4,-1-1-13,-1-1 0,2-2-5,0-1 3,-1 1-3,0-1-2,0-1-3,1 1-6,1 0 6,-2-1-6,2-4-4,-1 4-9,1-4-9,-2 4-13,2-4-11,0 0-14,0 7-14,0-7-16,0 0-20,0 0-22,-1 2-17,1-2-24,0 0-16,0 0-26,7 0-35,-7 0-178,10 0-454,-4-2 201</inkml:trace>
  <inkml:trace contextRef="#ctx0" brushRef="#br0" timeOffset="126279.8464">15213 9594 145,'-9'6'184,"8"-2"-12,-1-1-11,0 5 1,2-1-22,0 5 5,0 2-16,0-3-8,2 6-10,-1 1-5,1-1-7,2 0-11,4 2-4,-2 0-10,-2-1-2,5 1-5,1-1-8,0 5-3,-2-6-8,5-2-2,-4 2-6,1 0-4,3-5-2,-3 0-3,-1-3-3,0-1-1,0-1-3,-4 0-1,3-4 1,-1 2 6,-2-2 4,3-1 7,-1 0 4,1-4 6,0 0-2,1-4-2,1 1-3,-1-4 3,4-3-5,-2 1 0,1-5-4,-2 2-3,4-11 1,-5 8-3,3-5-3,-1-2-3,1-2-5,-5 4-1,2-2-5,-2 4 1,-2 3-6,0-1-5,-1 0-6,1 2 0,-4 3-4,2 5-14,-3-3-7,0 5-4,0 0-4,1 0-13,-1 1-17,0 0-17,0 1-24,0 4-26,-1-5-16,1 5-15,0 0-9,0 0-15,0 0-166,0 0-381,0 0 168</inkml:trace>
  <inkml:trace contextRef="#ctx0" brushRef="#br0" timeOffset="126748.7311">16027 9706 67,'0'0'176,"-9"1"-17,9-1-6,-11 2-18,3 0-9,-1 3-2,1 3-6,-1-1-14,3 2-8,-1 3 1,-1 2-8,3 1-6,1 3-9,0-2-8,-1 1-5,1-2-1,3 2-9,-2 0 2,3 0-5,0 0-2,3-5-2,0 2-8,-1-2 3,4-3-2,-3-1 0,7 0 0,-2-1-2,3 0-5,0-2 1,1-1-4,1-1 2,-1-3 1,5-2 8,-1 0-5,4-1 1,-1-2-3,-1-2 3,1-2-4,-2 0-1,1-2-1,-4-2 4,0-1-8,-4-3 2,2 0-4,-5 0-2,2 0-2,-3-2 0,-3-1-6,2 1 4,-2 2-7,-3 0 0,-1-2-3,-2 0-4,-1 3-2,1 5-12,-1 0-16,-4-1 1,2 2-10,-2-1-16,-1 4-24,0 0-5,0 0 0,-1 4-17,2-2-21,-1-1-2,-2 3-4,-1 3-6,7 0-15,-4 0-12,3 0-102,-2 0-283,3 2 125</inkml:trace>
  <inkml:trace contextRef="#ctx0" brushRef="#br0" timeOffset="127175.605">16083 9390 144,'0'0'194,"-1"-5"-20,1 5-19,0 0-15,0 0-13,0 0 8,0 0 2,0 0-3,5 22 1,-3-13 3,1 8-5,-1 2-5,1-2-5,1 7-5,-2 3-1,1-3-6,1 4-8,-1 0-6,-3-3-8,3 3 2,-6 1-8,3-1-4,-4 2-2,0 1-4,0-2-6,-1 3-5,1-3-5,1 3-2,-3-3-6,1 2-3,0-3-4,-3 1-1,0-1-5,1-2-4,-2 1-2,1-3-1,1 0-6,-3-2-3,5-2 1,-1-3-5,0 0 0,2-6 3,-1-1-5,4-3-3,-2 1 1,0-3-1,3-1 1,-1 1-9,0-2-11,0 1-8,1-4-18,0 0-17,-1 6-21,1-6-40,0 0-37,0 0-16,0 0-32,16-7-30,-3 3-42,-4-3-142,1 0-443,3-1 196</inkml:trace>
  <inkml:trace contextRef="#ctx0" brushRef="#br0" timeOffset="127486.6127">16481 9732 180,'1'-4'246,"2"2"-24,2-1-25,4-1-18,1 0-15,5 3-19,-2-2-14,5 2-13,5 0-12,-1-1-15,-2 2-11,0-1-16,2 0-11,-3 0-13,1-2-7,-4 1-13,-1 2-15,-2-2-16,1 2-19,-1-3-10,-5 3-6,3-1-6,-2-2-13,-1 2-13,-3 0-3,4 0-8,-5-1-6,-4 2-9,9-2-21,-8 1-85,-1 1-227,0 0 100</inkml:trace>
  <inkml:trace contextRef="#ctx0" brushRef="#br0" timeOffset="127859.2996">16665 9933 134,'13'-6'211,"-7"3"-16,4 1-17,4-1-19,-3-2-13,1 1-17,1 1-9,1 0-11,0-6-14,5 7-6,-7-2-12,-2 0-9,3 1-19,1 2-18,-4-4-25,-1 3-12,-2 0-12,2-1-22,-2 0-10,-7 3-26,10-1-25,-6 0-22,1-3-108,-1 3-250,-4 1 112</inkml:trace>
  <inkml:trace contextRef="#ctx0" brushRef="#br0" timeOffset="129589.4684">17734 9401 145,'-1'-4'162,"2"0"-11,-3-1-8,-2 2-8,2-2-11,-1 0-5,-3 0-11,-2 0-7,-5-1-4,2 1-8,-10 1-10,3-3-6,-3 3-4,0-1-4,-7-2-11,1 1-1,0 0-6,-1 1-5,5 2-2,4-1-1,-4 3-6,5-4-2,-5 0-1,12 3-1,-3 0 2,2-1-3,4 3 3,1 0-2,-1-2-2,3 1-3,5 1-2,0 0-8,0 0 2,0 0-3,-6 3 0,6-3-1,0 0 2,19 7-1,-8-1 4,3 1 11,3 3-11,7 2 2,0 4 3,-2 1-4,1 1-2,0 1-3,-5 4 2,-1 0-3,-1 0-2,-4-5 0,-6 1 3,-1 6-1,-1-1-2,-4-4 1,-1 6 1,-3-8-2,0 2 1,-4-3 0,-2-2 3,-4 7 3,1-7 0,-3 6 3,3-8 0,-2 0-2,2-4-2,-5 1 2,4 1 7,1-4-4,0-1-1,3 0 3,1-1-6,0-2 0,2 1-3,0 0 2,2-3-3,0 1 2,1 0 2,2 1-2,2-3 6,0 0-12,0 0 3,0 0-3,0 0-2,0 0 0,15-12 0,-2 7-3,-2 0 0,3 2-2,-1-2 0,2 1 0,-2 4-2,0-2 1,-3 2-4,2 2 0,-2-1 2,0 5 2,-1 0-1,-1 1-3,-1 3 5,2 4-3,-1 1 1,-1 0-1,-5 1 3,2 2 1,-3 2-5,3 0 2,-3 0 2,0-1 0,3 5-3,-4-4 2,0-2 1,0-1 0,0-2 0,2 2-4,-1-5 4,0-2-3,3 2 5,0 0-5,-1-3 6,1-2 0,2 1-5,1-1 2,-2-2-2,3-2-3,2-1-7,-1 0-4,0 1-11,5-2-18,-1-1-16,0 2-16,-3-4-26,4 1-21,-1 1-30,2-3-25,-1 1-209,-3-2-416,2 0 185</inkml:trace>
  <inkml:trace contextRef="#ctx0" brushRef="#br0" timeOffset="130305.5045">18256 9786 7,'-4'-14'186,"3"-1"-14,-6 1-16,4-3-10,-1 2-14,-3 1-11,-1-2-14,3 0-9,-5 5-7,4 0-13,1 4-9,-3-5-9,0 7-5,1-3-5,-2 2-8,0 4-2,-1-1-6,-1 2-2,-2 1-4,2 1-6,-2 2 0,3 1 1,-7 4 0,4-1-1,-3 7-3,5-4 4,-1 3-1,4-2-2,-2 2 1,4-2-3,2 5-3,3-5 5,-1-1-4,4 2 4,-1-2-5,4-1-2,3 1 3,-2 0-3,2-5 0,0 3 0,2-2 0,-4-1-1,4-1-4,3-1 2,-3-1 1,-3-2-4,3 0 0,0 2 0,-1-4-1,-1-3 2,1 1 0,0 1-5,-4-5 1,5 0 0,0-1 4,-3 0-1,0 0-1,-2-1 8,3 0-2,-2-2 17,-2 5 3,1-3 0,-1 1-5,0 0-6,0-1 4,-2 4 4,-2 0 4,3 2-1,-1-2-1,0 3-4,-1-2 0,-1 5-7,1-3-3,-1 3-4,0 0-1,0 0 2,0 0 8,6 15-2,-5-7 1,-1 4-2,2-3 3,0 8 0,0 0 2,2-1 0,0 1-2,0 3-5,-1-2-2,3 6 2,-3-7-3,3 8 1,1 3 1,-3-10-5,-3 3 1,3-2 0,-3-3 3,2-1-6,0 3-3,-1-8 3,2 1-1,-4-6 0,1 2 3,1-1 12,0-2 16,-2-3 6,5 2 2,-5-3-4,4 0-5,-4 0 0,13-8-4,-8 1 0,5-1-5,-1-5-3,0-1 1,4-2-3,-4 2 1,0-3-8,3 3 1,-1-11-4,2 3 0,-2 6 2,-1 0-5,3 1-1,-3 1-4,-1 1 0,0 1 2,0 0-14,-4 5-11,2-1-13,0 1-3,-2-1-19,0 4-13,-1 1-20,-4-1-16,4-1-17,-4 0-17,4 4-18,-4 1-15,5-3-9,-5 3-7,0 0-24,0 0-146,0 0-383,13 4 170</inkml:trace>
  <inkml:trace contextRef="#ctx0" brushRef="#br0" timeOffset="130907.4364">18773 9761 128,'0'0'133,"0"0"-12,0 0-5,0 0-5,0 0 0,-20 11-6,17-6-4,-3 2-1,-2 0-2,-1 3-5,0 0-1,2-1-2,-5 4-8,5-2-3,0 0-5,1-1-5,-1 7 1,0-2-7,2-1-3,-2 1-6,6-2-6,0-1-3,1-1-2,1-2-4,0 1-2,4-2-1,0 0-4,4-1 4,0-1 0,2-5-1,1 3 0,1-2 9,-3-1-5,4-2-2,-2-2-1,3 0 3,-2-2-5,0-1-3,-3 3 9,0-6-9,0 1-6,-2-4 0,1-2 1,-1 1-3,-3 1-4,2-5-2,-4-1-2,0 0-2,-3 2-6,0-1-6,-3 0-3,2 6-9,-1-1-12,0 1-18,-3 6-11,0-5-17,-2 4-26,1 1-14,-1-1-5,1 3-25,-3 0-12,2 2-8,0-2-160,1 3-344,6 0 152</inkml:trace>
  <inkml:trace contextRef="#ctx0" brushRef="#br0" timeOffset="131544.5409">19181 10091 80,'0'0'130,"0"0"-6,0 0-6,1-5-10,-1 5-4,0-4-6,0 4-5,0 0-8,0 0-5,0 0-3,0 0-6,0 0-2,0 0-2,0 0-7,0 0-6,0 0-3,0 0-1,0 0-3,0 0-6,0 0-1,0 0-4,0 0-2,0 0-4,0 0-4,0 0 4,0 0 2,0 0 0,0 0 1,0 0-3,0 0-1,3 12 3,2-7-3,-5 0 0,1 1 0,-1-1-3,-1 0 1,1 2-5,-5 1-1,2 0-2,-2 0 2,-3 2-2,2 0-6,-4 0-3,-2 2-17,1-3-18,-6 3-24,2-2-20,0 2-14,2-3-31,1 0-19,3-1-38,0-2-97,1 1-290,2-3 128</inkml:trace>
  <inkml:trace contextRef="#ctx0" brushRef="#br0" timeOffset="132631.5944">19663 9803 100,'1'-4'137,"0"-3"-10,1 2-10,-2 0-16,2-5-5,-2 3-12,0-1 2,-2-2 1,0 0-4,1 1-3,0-1-10,-3-1-5,0 1-9,-1 0-8,-3-1 0,1 0-9,-4 2-2,2 1-2,-1-1-3,1 1-4,0-1-4,-3 6 0,1-2-3,-2 1-1,1 1-1,-1 3 2,0 3-5,3-2 1,-3 4 7,-1 0 5,1 2-10,3 1-4,0 2 3,2 0 1,-6 2 3,8 1-3,-1-1-4,5 0 1,-2 1 0,1-3-5,3 2 2,4 2-2,-1-3-3,-1-2 1,2 3-1,3-2 3,-1 0-1,4-3-5,-2 1 3,1-3 0,-3-1 1,6 1-3,-6-3 2,4 0 0,1-2-2,-3 1-4,-1-3 3,2 1 2,2-1-1,-2-3-1,-1 0-2,2-2 2,3-3-1,-7 2-3,3-3 1,0-1 1,-1 2-1,-3-2-2,3 1 1,-1 2-2,0-4 4,-3 2-5,3 1 2,-2 2 2,-2 0 6,1 0 11,-2 2 6,2 2 1,-4 0-3,3 0 0,-1 1-4,0 0-4,-2 3-6,2-2 1,-2 2-4,0 0 2,0 0-2,9 9 2,-7-4-2,1 2 5,1 4 7,0 0 1,1 4 6,-2-3-1,4 4-3,-2 1 1,3 1-5,0 9 4,-1-4-5,1 2-2,-4-8 0,3 8 0,-3 0-3,1 2 1,0-6-1,-5-3-1,4 6 3,-4-7-6,0 0 2,1-6 3,2 0-6,-2 0-1,1-5 4,-2-1 1,2 2 5,-2-5 10,2 1 5,-2-3-6,3 1 6,-3-1-4,0 0-1,13-9-1,-8 0-5,0 1 2,0-4 0,3-1-6,1 0 2,-1-4-6,-2 0 0,3 1 3,0-2-5,-1 3-1,-2-1-2,5 3-1,-3-2-5,-3 4-11,1 0-12,-4 3-2,6 0-12,-6 3-10,1 0-7,-1 0-10,1 1-16,-2 1-9,-1-1-20,0 4-25,3-5-26,-3 5-18,0 0-160,0 0-365,0 0 161</inkml:trace>
  <inkml:trace contextRef="#ctx0" brushRef="#br0" timeOffset="132922.5374">20167 9864 197,'0'0'213,"0"0"-14,4 5-11,-2-1 0,-1 1-18,1 2-13,0 1-17,-1 3-13,2-3-13,-2 8-9,-1 0-10,1-4-10,0 5-8,-2-5-8,-1 2-3,-1-2-11,3 0-11,-1-2-15,-3 2-14,-1 3-19,3-6-23,0 1-19,-2 0-25,1 0-13,-2-5-21,4 1-30,0-1-31,1 0-117,-2-3-306,2-2 135</inkml:trace>
  <inkml:trace contextRef="#ctx0" brushRef="#br0" timeOffset="133645.4683">20631 9661 139,'0'-5'131,"0"-3"-1,0 1-13,-2 2-12,2-7-8,-2 7-13,1-4-7,0 3-9,-3-3 0,4 2-5,-1 1-6,-2 0-3,1-1 3,-3 2-3,3 0 3,0 0-2,0 0 2,1 0-4,-1 1-1,2 4-2,-3-5-8,0 1-1,1 0-5,2 4-4,-2-6 2,2 6-2,-2-3-1,2 3 1,-1-4-7,1 4-1,0 0-2,0 0 1,-3-5-6,3 5-1,0 0 1,0 0-5,0 0-3,0 0-1,0 0 2,-2-3-1,2 3 2,0 0 6,0 0 1,0 0 7,0 0 3,0 0 1,0 0-3,0 0 0,0 0 8,0 0-3,0 0 2,0 0 4,0 0 0,0 0 0,1-3-1,-1 3-2,0 0-3,0 0-2,0 0-1,0 0 0,0-5-6,0 5-3,0 0 0,2-5-1,-2 5-3,0 0-1,2-4 1,-2 4 0,0 0-1,1-3-2,-1 3 5,0 0 0,0 0 3,0 0-2,0 0-1,-1-4-4,1 4 1,0 0 0,0 0-7,0 0 1,0 0 2,2-3-5,-2 3 1,0 0 3,0 0-5,0 0-3,0 0 2,0 0-3,0 0 3,0 0-2,0 0-2,0 0-8,0 0-5,0 0-2,0 0-1,0 0-7,0 0 0,0 0 1,0 0-6,0 0-5,0 0-1,0 0-2,0 0-8,0 0-6,0 0-5,0 0-10,0 0-14,0 0-9,-4 10-7,4-10-17,0 7-5,0-7-21,2 7-15,-2-4-138,0-3-317,-4 5 140</inkml:trace>
  <inkml:trace contextRef="#ctx0" brushRef="#br0" timeOffset="134419.7064">20539 9457 46,'-2'-4'120,"-1"0"-5,-1 0-11,-1-1-10,4 3-10,1 2-6,-9-2-12,3 1-8,6 1 7,-12 1-14,2 3 3,-2 1-7,6 0-2,-3 2 7,-1 2-5,3-1 3,0 4-1,-1 1-3,-1-2-3,3 4 0,1-3 0,1 0-11,1 0 0,1 1 1,1-1-5,1 1 1,1-2-4,-1 1-3,2-1 0,-1-3-1,3 1 7,0-1-8,-1-1-5,1-4-3,1 2 1,1 0 3,4 0-5,-5-3 0,1 0 0,1-2-2,-3 1 3,-4-1 2,10-3-5,-2 0 0,-3 1-1,0-2-1,4-2 2,-5-3-2,2 1 0,-3-1-1,3 1 1,2-6 1,-4 6-4,1-4 2,-1-2 0,-1 4 9,1-2 8,0 3-2,1-1 1,-4 3-2,2-1 6,0 2 7,-3 0 7,1 3-3,-1-3-4,2 3-7,0-1-3,-2 4 0,0 0-6,0 0-1,0 0 2,1 11 1,2-4 7,-1 2 14,1 2-13,-1 1 0,5 2 9,-1 3 0,-1 0-3,-1 0-2,1 1-2,0 1-1,3 0-2,-3 0-3,1-2-1,0 0-2,3 0-1,-1 0-3,-2 2-1,1-4-2,-3-3 0,0-2-2,2 0 0,-5 0-2,2-4 2,1 0-3,-3-1 2,0 0 1,2-1 16,-2-2 6,-1-2 2,4 2 2,-4-2-6,0 0-3,0 0-2,10-8 4,-6 0-7,0 0-5,0-3 4,0-1-8,5-3 1,-3 0-4,0-4 0,1 2 1,1-2-5,-2-6-2,0 7 4,-1 0 0,0-7-6,1 9 3,-1-2-4,1 1 3,-3 3-2,-1 2-3,2 0 2,-1 0-1,0 2-4,-1-1-17,0 1-8,0 5-11,-1 0-21,0 0-23,0 1-33,-1-1-25,1 2-39,-1 3-11,6-2-24,-6 2-156,0 0-401,0 0 178</inkml:trace>
  <inkml:trace contextRef="#ctx0" brushRef="#br0" timeOffset="134811.5829">21100 9614 21,'13'-4'181,"1"1"-21,0 3-15,-2-2-11,4 1-14,-3 1-12,0 1-13,0 1-9,0-2-5,-2 3-13,-1-2-3,-5 2-9,1-2-9,0 1-2,-3 2-3,1-3-5,-2 5-1,-2-1-4,-2 1 8,-1 1-6,0 1-1,-4 3-1,-1-1 3,-1 3-1,-3 0 1,1 0-3,3-1 3,-2 1 3,0-4 1,2 3-1,3-3 0,-2 0-5,0 2-3,2-2-4,-2-1 0,6-1-2,-3-2-5,4 2 2,-1 0-2,1-4-1,0 4-4,1-2 1,0-1-2,6 1-4,-3-1-4,3-3-11,5 2-25,-2-3-12,4 0-21,3 1-17,1-2-22,-2-2-29,3-1-27,-2-2-121,-4 2-302,4-1 134</inkml:trace>
  <inkml:trace contextRef="#ctx0" brushRef="#br0" timeOffset="135547.0466">21376 9184 119,'3'-10'172,"-2"-4"-16,3 6-18,4-4-16,1 4-7,1-1-20,3 1-3,4-1-12,-4 5-4,4-1-14,-1 0-5,-3 0-6,-1 3-6,1-1-4,1 3-7,-2 0 0,2 0-3,-2 0-6,-1 0-1,0 3-8,-4-2-5,0 2 1,3 1-1,-1 0-3,-4 1-2,0 3 5,1 1-4,-2 3-1,-1-5 3,1 7-9,-2-4 4,-2 5 6,0 0-6,-1 3 0,0-1 3,-1 0-2,-2 0 4,1 3-4,-3-4-5,2 1 6,1-2 2,0-2-8,0-1 1,0 2 1,2 3 0,-2-5 0,3-3 3,0 1-3,1 0 1,-1-1 2,2-4 1,-1 4-3,2-4 3,0 2-2,0-3 6,1-2-4,2 3 4,-2-5-4,2 2 1,-1 0 0,2-2 6,2 0 0,-3 0 4,2-2-8,-2 0 9,4 2 3,-6-3 0,5 0 1,-5-1-7,5-1-1,-3 1 0,-1 1 1,-1-4-4,1 2 3,-1 2-4,0-1 3,-1-3-3,3 3 2,-5 2-3,2-1-3,-3 3-1,1-4-1,-1 4 1,0 0 2,-14-2-6,14 2 3,-13 2-2,4 1 3,1-2-4,1 4-2,-3 1 1,3 1 1,-1 0-1,2 3 2,3-2-4,0 5 4,0-1-3,2-1 2,0 1 0,2 4 0,3 1-2,0-1 3,-1-1 1,4 1 0,3 2 5,-1-3-8,0 2 3,1-3-1,-1 1 1,0-3 4,-2-1-4,3 0 10,-4-1-4,2-1 1,1 1-2,-4 1 3,0-2 8,0 0 0,3 1 0,-4-3-1,1 3-1,-4-3 2,-2 2 7,-4 0 6,4 0-2,-8 1-1,2-1-3,-3 1-3,-7 0 1,4-1-3,-4 1-2,0-3-2,-2 0-5,-1 1-9,3 1-17,-2-4-35,-2 5-32,2-4-37,1 2-48,-1-5-195,-3 3-389,4 0 173</inkml:trace>
  <inkml:trace contextRef="#ctx0" brushRef="#br0" timeOffset="137237.3656">2136 11168 171,'0'0'169,"2"-10"-14,-1 7-14,1-1-9,-4-3-8,4 2-13,-1 0-5,-1-2 9,0 2 8,2-3-12,-2 1 1,0 2-8,0-1-7,-2 0-10,1 1-11,-1-1-5,2 0-11,-2 0-4,-2 1-9,2 1-4,-4-2-9,-1 4-8,2 2-3,-5-3-14,-3 3-6,-2 3-3,-6 4-6,3-2-5,-1 0 2,-3 4-1,4-1 1,1-2-6,5 1 6,-2 3-2,4-2 1,3 0 4,1-1-10,4 2 9,-1-2-2,3 3 1,1-2 8,2 3-8,2 1 2,0 1 2,3 1 8,2 2-1,0 0 8,2 1-1,-2 1 4,5 4-6,-2-1-1,-2-4-1,-2 2 1,-1-3 0,0 1-3,-3-7 4,4 6 0,-3 1-3,-2 1-1,0-7 1,0 7-1,-4-5 3,0-4-1,-4 3-3,0 0 5,0-6-4,-2 2 1,2 0 0,-6-1 1,-3-1 3,1-1-2,-2-2 5,-1-3 2,-3 0 6,-1-3 1,2-1-1,0-1 5,5 0-4,-3-3 0,6-1 6,0 2 0,1-3-1,1 1-5,0-1-5,6 0 1,-2-2-1,3 3-4,3-1-3,-2-3 2,6 4-2,0-3-4,2 3 2,3-2-3,-1 0 2,4 0-3,-2 5-2,3-5-9,-3 4-10,-2 1-17,0 2-12,0 0-21,-1 1-15,0-2-18,0 1-15,-1-1-12,-1 4-15,-5-3-12,3 3-145,-4-1-324,-2 2 144</inkml:trace>
  <inkml:trace contextRef="#ctx0" brushRef="#br0" timeOffset="137757.7771">1911 10695 56,'0'0'180,"0"0"-11,-11 6-14,5 0-6,0-1-19,0 1-9,-2 3-5,2-1-15,-2 1-6,-1 1-10,4 0-4,1-1-11,-1-3-5,1 3-11,3-4-3,-3 3-9,4-2-1,-4-1 0,4 1-2,0-2-7,0 1-2,0-1 0,0-4-1,0 5-4,0-5 4,-5 3 5,5-3 3,0 0 4,0 0-1,0 0 9,0 0 0,0 0 7,0 0-6,17-10-4,-11 5-4,1-2-5,0-3-2,5-4-6,-3 6-5,5-3-2,-3-1-1,3 2-3,-4 2-4,-1 1 0,3-1-2,-1 2-1,-2 0-5,1 1-1,-1 1 0,-1 3-6,0 0 5,-1 1-3,1 1 2,1 2-2,-1 0 3,2 2-2,-1 6 0,0-7 0,1 6-3,2 2 2,-2 0-10,0 1-8,-1-3-14,1 5-13,0 2-9,-2-3-20,1 3-15,-1-2-14,1 2-13,-2-1-32,4 1-16,0-4-153,-6-1-340,3 2 151</inkml:trace>
  <inkml:trace contextRef="#ctx0" brushRef="#br0" timeOffset="138077.837">2729 10835 73,'-10'1'203,"-7"2"-18,2 1-18,-6 4-9,-5 6-9,-4 1-15,7 5-5,-1 3-4,1 4-11,2-1-6,5 4-10,-2-1-4,5 3-7,0 1-4,4 1-8,5 0-2,2-2-8,2 2-8,1 0-6,0-1-6,3 13-4,3-18-4,3 2-6,-1-4-20,1 0-17,4-3-10,2 2-19,-2-1-15,0-10-18,1 1-15,-1-4-19,4 0 0,-1-2-19,0-2 0,5-2-42,-4-2-92,1-6-276,-1 0 124</inkml:trace>
  <inkml:trace contextRef="#ctx0" brushRef="#br0" timeOffset="138541.4621">3032 11118 84,'0'0'198,"0"0"-19,0 0-14,0 0-8,-7 17-3,3-7-13,-1 7-3,-1 0-12,-2 1-7,-2 4-16,2 5-4,2-5-8,-3 2-7,1 5-6,1-6-7,-1-3-7,0 1-4,2-1-6,1-6-4,0-3-5,-3 5-11,5-8 6,1 3-8,-2-2-3,3-3 1,1-1 6,0-1 6,0-4 5,-4 4 10,4-4 2,0 0 3,0 0-5,0 0-4,0 0-9,3-20-5,-2 8-4,0-6-4,3 1-6,-2-4 1,1-5-10,2-2-5,2 0-11,-2-1 10,1-2-9,3 1-5,-3-2 1,3 4 2,-1 0-2,3 5 3,-3 6-5,-1 0 8,0 1 0,-2 4-3,2-1 8,-2 7-9,-2-2-1,3 4-3,-2 0 3,3 2-2,-2 2 7,3 4 1,1-2 3,1 4 6,-2 5 2,1 2 2,6 1 3,-1 6-4,-1-3 1,1 8 1,-4-9-2,1 2-4,3 6 1,0-3 0,-4 3-2,-1-7-2,1 0 0,-1 0 1,-1-2-7,-2 0-10,-1-4-12,0 1-5,-1-1-6,0-2-9,1-2-13,-2 3-15,1-4-16,-2 1-16,3-3-11,-2 0-26,-1-2-15,-1 1-2,-1-3-19,3 3-186,-3-3-387,0 0 172</inkml:trace>
  <inkml:trace contextRef="#ctx0" brushRef="#br0" timeOffset="138799.0883">3084 11313 154,'0'0'197,"-5"1"-12,5-1-9,0 0-18,0 0-16,0 0-11,0 0-14,0 0-14,23-6-8,-13 4-22,2 1-27,-1 1-30,2-1-32,10 0-37,-5-1-29,0 4-159,0-2-260,-2 0 116</inkml:trace>
  <inkml:trace contextRef="#ctx0" brushRef="#br0" timeOffset="139095.0427">3747 11465 112,'0'0'183,"-10"-1"-17,2 1-16,8 0-18,-10 0-9,10 0-12,-9-2-13,4 0-11,5 2-4,-7-2-1,7 2-11,-7-3-8,3 1-3,4 2 0,-4-5-14,3 1-6,1 4-1,-1-5-3,1 5-4,2-7-5,0 5-3,0-2-5,3 0-2,-1 1-3,0 2 4,1-3-9,0 2 3,-1 0 0,-4 2-9,9 0 7,-9 0-1,9 0-7,-9 0 13,10 2 5,-7 1-3,3-1-2,-2 3 7,1-2 0,-2 2-11,-2 1 9,1 1-3,-4 1 5,2 3-3,-4 0-1,-1 1 0,1 0-3,-4 2 1,3-4-3,-4 4-14,3-2-18,-2-1-23,3-1-19,-2-1-22,2 0-13,-1-2-23,4-2-27,-1 1-132,1-2-300,-1 1 133</inkml:trace>
  <inkml:trace contextRef="#ctx0" brushRef="#br0" timeOffset="139401.5743">4274 11233 87,'0'0'303,"0"-7"-19,0 7-18,-1-7-20,1 7-30,-3-2-23,3 2-20,0 0-18,0 0-18,0 0-14,0 0-7,0 17-9,0-8-10,0 1-6,0 2-11,0-1-8,-1 2-7,2 2-6,-1 2-7,3-2-4,-2-1-8,0-2-19,0 5-11,0-3-16,-1-2-7,2 0-14,-2-2-18,0-1-25,1 1-15,-1-3-13,3 0-17,-3-3-7,1 0-24,-1 0-13,0-4-21,2 4-150,-2-4-356,0 0 157</inkml:trace>
  <inkml:trace contextRef="#ctx0" brushRef="#br0" timeOffset="139731.4613">4297 10939 114,'5'-1'187,"0"1"-12,8 1-9,-3 3-9,5 3-5,2 0-7,2 5-12,4 3-8,-1 2-13,0 0-3,3 0-8,-3 6-6,-3-5-11,1 2-2,-3 3-10,2-3-1,-6 2-6,1-1-8,-5-3-3,1 8-3,-7-6-6,4 3-2,-5 2-6,3 0-1,-4 3-1,-5-8-7,2-2-1,-2 10-12,-4-2-7,-5-3-12,3 1-14,-5 1-10,2-3-18,-2 0-17,2-5-18,-6 1-22,7-3-30,-2-2-14,0-2-35,3 0-114,-2-4-321,4 0 141</inkml:trace>
  <inkml:trace contextRef="#ctx0" brushRef="#br0" timeOffset="139992.4111">5056 11413 243,'0'0'244,"0"0"-21,0 0-18,0 0-22,0 0-18,15-6-18,-2 4-13,-3 0-15,8-1-24,-1 1-27,2 1-25,1 0-38,-3-2-13,1 3-40,-2-3-29,0 2-33,-5-3-32,3 4-107,-5-1-268,0-2 118</inkml:trace>
  <inkml:trace contextRef="#ctx0" brushRef="#br0" timeOffset="140174.1232">5098 11550 21,'8'3'157,"-2"-1"-14,2-2-19,7 0-8,-2 0-16,7-3-24,1 1-19,-1 0-22,8 0-33,-5-1-40,-2-2-95,-2 2-142,1-1 63</inkml:trace>
  <inkml:trace contextRef="#ctx0" brushRef="#br0" timeOffset="148727.4973">6251 11174 136,'2'-3'144,"-2"3"-12,2-3-8,-2 3-13,0 0-9,0 0-10,0 0-13,-8-6-6,8 6-8,-12-1-8,2 2-3,-1 0-7,-5 0-5,-3 3-8,1 0 0,-9 3-3,0-4-3,-1 4-6,0 1 0,0 1 3,-1-3-1,3 1-2,3 3-2,-4-4 4,8 1-5,-3-1 6,3 1-2,3 0 1,-3-2-3,11 0-1,-4-2-5,5-1-3,-1 2-3,3-1 1,0-1 2,2 1-6,-2 0 1,3-1 3,2-2 0,2 4 0,-2-4 3,8 5 3,2-4-4,3 0 0,-2-1-4,7 0 2,0 1 0,4-2-2,-1 1 1,1-2 1,8 0-4,-2 2 0,-5-3 0,-3 3-2,0 0 5,0 0-2,-1 0-5,-8 0-4,1 3 0,-2-3-8,-5 0-1,3 2 0,-5-1 2,-1 1 4,-2-2-1,0 6-4,-5 0 4,-3-2 2,-2 3 1,-3-1 0,-1 0 5,-4 3-3,1-2 6,-4 0-1,2 0 4,2 1 3,-3-2 3,1 2 8,2 0-5,0-2 6,2 2 4,4-4-3,0 4 1,2-1-1,3-5-6,2 2 0,-2 0-2,2 0-2,3 1 0,-2-3 2,2 1-3,1-3 6,2 7 1,0-4 5,3 0-1,1 0 7,-1-1 9,4 1-16,1-3-3,2 1 1,2 4-6,0-5 2,4 0 0,1 1-1,-2 0-10,-4 1-14,2 0-19,3-1-14,-3 0-23,3 3-10,-4-4-19,1 0-21,2 0-15,-2 0-12,-2 0-38,1-1-89,-4-4-288,2 1 127</inkml:trace>
  <inkml:trace contextRef="#ctx0" brushRef="#br0" timeOffset="148956.1912">6323 11344 128,'0'0'203,"0"0"-22,0 0-14,0 0-15,0 0-15,0 0-16,12 11-14,-3-11-4,2 2-11,2-2-15,1 2-25,-1 0-18,5-2-24,-8 3-25,2-3-38,5 0-10,-5 3-17,3-3-27,-3 1-101,-1 0-225,-2-1 100</inkml:trace>
  <inkml:trace contextRef="#ctx0" brushRef="#br0" timeOffset="151285.0564">6958 11264 139,'-5'-1'131,"-2"-2"-17,4 3-11,-3-3-13,6 3-3,-13 3-15,4-1-3,0 0-5,-1 3 2,-2 2-12,2 2-1,0-1-4,-3 3-1,3 3 6,2-3-4,1 2-7,0-2 4,2 3-8,4-2-3,-2 1 4,3-3-6,0 1-2,4-1-4,1-1 0,3-1-2,1 0 7,0 0-9,1-2-2,8 1 3,-5-4-5,8-2-2,0 0 3,-2-4-2,4-3-5,5 1 6,-1-4 1,-4-3-4,6 0-3,-3-1 0,-2-4-3,-1-1 2,0-8-1,0 2 2,-4-1 2,0-4-5,-2-3-4,1 1 2,-5-3-1,6-10-2,-7 10-2,-4-2-3,0 2-3,1 5 1,-4-3 0,1 6 4,-3 7-3,-3 1 0,1 1 0,-2 3 0,1 1 1,-3 4 2,0 2 2,1 1 3,0 2-2,-1 0-1,1 1-3,2 3 7,0 0 1,0 0 1,-16 10 2,10-3 3,2 5 4,-2 2 15,0 4 0,3 1 7,-1 6-6,0 1 1,3 0 5,-2 1-2,3 2-2,3-4-4,-2 4-2,4-3 0,-1 0-2,3-1-1,-2-1 1,1-4-10,0-2 7,-1 2-6,2-3-2,-2 0-6,0 0-1,1-5-1,1-1 1,-4-4-1,2 3 0,-2-5-2,-1 3 4,3-3-6,1-2 4,-1-2 0,-1 0-2,-4-1 0,9-1 0,-9 1-2,15-4 2,-6-5 2,0 1-3,4 1-3,0-4-2,-3-4-1,3 2-3,1 1 1,-4-2-8,3 1 2,-5 4-2,0-1 3,-1 5-3,-2 0-4,-1-2-3,-3 6-1,4-2 2,-2 0-3,-3 3 3,0 0 2,6 10 1,-5-6 1,-1 2-1,0 2 4,2 0 1,0 2 1,-1-3 2,3 3 1,2 0 1,0-1 1,1 0-3,0-1 5,1-2 1,-1 0 2,2-1 2,-3-1 0,2-3 4,4 0-1,-2-2-5,3 0 4,-2-2 0,1-3-2,-2 1 0,0-2 1,2-1 1,-1-4-4,1-1-1,-5-3-3,0-3-5,-2 0-4,0-6-6,-3-2 0,0 5-1,-4-5 6,0 2-4,-3 6-1,-1 0-5,-1 4 3,-1 2 1,-1 3 1,1 2-2,-4 1 4,1 3-2,-1 1 2,-2 2 3,-5 3-2,-2 3 4,2 1-5,0 4 5,0 0-2,3 1 0,3 3 4,0 1 2,1-1-3,3 0 0,5 2 4,3-3 0,0 2-1,3-2 2,2-2 1,3-1 1,2 2 1,2-1 1,6-2-1,-4 0 1,4-2 0,1-1-3,1-2 3,3-1-1,-4-2 0,5 0-2,-1-2-4,-3 0-7,4-2-3,-3-5 1,2 3-5,-4-2-2,4-2-1,-3-1-2,0 0-2,0-4 1,-3 2-1,0 0 0,1-2 6,2-5 2,-6 6-3,-2-1 4,-1 4 3,-2 0 4,-2 2-2,-2 2 3,0 2-2,-1-2 0,-1 4-1,-2 2 0,0-3-2,0 3 3,0 0 3,0 0 0,0 0-1,-1 20 5,2-12-3,1 2 3,-1 1 1,5 3-3,-1 1 0,4-1 0,0 3 5,0-1-3,1 1 2,2-2-5,1-1 0,-2 3-3,1-1-3,-2 0-13,-2-2 3,1 2-1,-6-6-2,3 1-4,-2 0 7,-2 0-2,-2-1 0,-2 0 10,-1-3-4,-1 5 2,-1-7 2,-4 3 3,-4-4 2,3 0-1,-3-1-2,-1 1 4,1-3-1,-2-1 4,3 2-1,1-2 0,2 0 18,3 0 4,6 0 8,-11 0 6,11 0 4,-7-2-7,4-1 0,3 3-2,-1-5-3,1 5-2,5-8 0,1 1-1,1 1 0,2-2 2,1 4-7,5-8 0,-2 3 0,5-2 0,0 0-3,0 0 1,5-1-3,0-4 5,1 3-7,-2-4 2,-1 2 2,1 1-6,-4 2 1,0-2-3,-5 3-2,6-3 3,-5 1-3,1 2-4,-2-4 0,0 4-1,-7 1 5,1 2-3,-4 1 4,0 0-2,0 3-3,0-4-2,0 5 0,-2 1 2,-1 2-2,0 0-2,0 0 3,0 0 1,0 0 0,-22 10 5,12 0-2,3-4 11,0 5-3,-2 4 5,0 0 4,-1-1-6,5 3 8,1-1 3,-1 2 6,1-3-6,4-3 1,-1 0-1,-2 1 3,3 0-1,4 0-2,-4-2 5,5-1-1,2 1-5,-5-4 0,5 3-5,0-4 5,1 0-6,2-3 6,-3 0 0,0-2 1,3 2 1,-2-3-1,0-2 0,3 0-2,-4-1-2,3 0-1,0-5-3,-2-2-1,2-1-3,3-3-4,-3-1-4,0-1-2,3-5-6,-4 4-4,0-1-4,1-2 2,-2 5 3,-2 1 0,-2 2-2,3 1 3,0 2 16,-4-1-2,-1 3 5,1 2 0,-2 1-5,-1 1-3,0 3 1,0 0-3,0 0 0,0 0-1,3 12 1,-6-4 3,3 4-1,0 0 0,0 5 2,4-3-2,-3 1 3,-1 2-2,2-2 2,0-4-1,2 4-3,0-3 1,-2 0 5,2-1-5,0 0 0,0-2 3,1 0 2,-1-3 3,0-1 3,1 1-4,-3-1 4,1 0 4,3-4-3,-2-1 0,5 0-2,-9 0 3,13-3-4,-2-1-1,-1-1 0,3-4-2,1-4-1,-1-2-8,1-4-11,-1 3 4,1-5-10,-1-4-4,-2 4 6,-2 3-1,0-2-5,-4 4 4,3-1 1,-3 2 3,0 5-1,0 0 5,-2 0 3,-1 5 3,0-3 0,1 5 1,-1-2 1,-1 2-4,0-2-2,-1 5 0,0 0 1,0 0 1,0 0 0,0 0-1,0 16 3,0-8-3,-1-2 5,1 3-1,1-2 0,1 3 1,-2 1 3,1-3-1,1 2-4,0-3 1,2-2 4,-3 3 1,4-3-3,-3-1-1,2 0 3,1 1-3,0-1 1,3-3-1,2 0-3,-1-1-2,4-1-7,-3 1-2,0-5 3,3 2-2,-4-5-1,-1 2-2,2 0 2,3-3 2,-3 1-1,-3-3 0,3 3 3,-3 0-2,-1 2 3,-3 1 0,1-1-1,1 2 3,-2 1-4,-1 1 4,-2 2-1,0 0 5,0 0 5,0 0 2,-10 16 6,6-6-2,-2 1 0,1 3 1,0 2 8,-1-1 1,-1 2-2,6 0-1,-2 0-4,3-5 5,0 1-4,3-2 0,-2-1-2,2 2 0,1-3 3,-1-1 4,1-2 1,4 2 5,-1-3 4,2 1 1,0-2-1,2 0 0,-1-2-1,0-1-4,0-2 2,4-1-3,-2-2-2,2-1-1,2-2-3,2-1-3,-6-1-4,8-4-8,-4 0-3,-1-4-6,4-3-4,-5 3-6,-4 0 3,3-10 0,-5 8 2,-2 3-1,1 0 2,-5 5 1,1 1 0,-3-2 1,0 6 2,0-1-4,-3 3 1,-1 4 2,4 0 0,-9 0 4,2 7 3,-3 0 5,4 3-1,-1-1 0,-1 7 0,-1-2 1,3 2 1,2 2 0,3 0 0,-2-3-1,4 1-1,2 0-8,1 1-15,0-5-11,-2 2-19,6 1-9,-2-5-19,2 1-7,-2-1 1,4-1-11,1-3-19,0 1-34,3 0-24,0-4-119,-2-3-318,-1 3 141</inkml:trace>
  <inkml:trace contextRef="#ctx0" brushRef="#br0" timeOffset="151630.4709">9786 10793 37,'-27'12'250,"1"5"-3,-2 0-12,1 6-7,0 0-12,4 9-16,-4 6-4,4 2-4,10-7-17,2 1-9,0 11-14,5 3-17,3-14-13,1 0-12,1 0-8,7-1-8,-2-1-9,2-3-8,1 0-9,4 1-6,-2-4-6,4 0-12,1-2-15,-5-6-12,1-1-10,7 5-12,-7-10-15,3 0-12,-3-4-10,-2 1-18,7-4-21,-3-2-14,1 1-11,-1-6-25,1 1-29,0-3-37,5-4-199,-6 2-428,5-6 189</inkml:trace>
  <inkml:trace contextRef="#ctx0" brushRef="#br0" timeOffset="152134.0226">10305 10951 52,'-9'-12'235,"0"3"-21,2 1-17,0-2-22,-1 2-12,2 1-14,1 3-14,1-4-10,-1 5-8,1 0-9,0 1-7,-3-1-10,6 0-12,-5 0-4,1 2-8,-3 1-8,-2 1-5,-2 3-4,-5 2-2,-1-2-3,-1 4 0,1-1-5,0 4-2,0-2 0,3 3-3,2 2 0,-1-2 1,5 2-2,0 2-2,4 0 0,1 0-2,4-1 3,4 3 1,1-1-1,1 0-1,6 6-1,3-4-6,1 1 1,4-2-2,-7-3-6,3 0-1,-4-1 0,5 0 0,-4-2-3,2 0-3,-2 2 0,-4-5-6,-2-2-4,1 1-3,-2-3-1,-2 1 1,-1 0-5,-1 0-3,0-1 3,-4-2-1,-2 3 4,-1-4 0,-1 0 0,-6-1 1,2-1 2,-3 0-3,-2-1 3,2 0-1,-3-4 4,0-1-1,4 4 7,1-3 3,2 0 0,-1 1-1,4-3 0,-1 2 0,2-1 2,0-1-5,-1-1 0,3 1-1,3 0-1,-1-3-11,2 3-12,-1-1-10,4-3-12,1 3-23,3-1-24,1-1-13,7 1-24,-3-1-17,6-1-27,-1 2-27,7 0-164,-5 1-388,4-4 172</inkml:trace>
  <inkml:trace contextRef="#ctx0" brushRef="#br0" timeOffset="152427.4802">10786 10769 78,'-3'-2'249,"3"2"-21,-3-3-18,3 3-8,0 0-5,-14 9-8,7-2-14,-1 3-11,-3 5-9,-1-1-4,-4 9-12,5-1-9,1 6-11,-3-3-2,6 1-10,-2 0-7,1-1-13,2 0-7,3 2-7,3-2-6,1-6-6,3 8-6,4-9-5,-1-2-6,2 2-4,4-2-19,1-1-10,3 2-20,-3-5-16,7 5-11,1-3-16,-5-5-33,1 2-31,-3-2-31,3-3-28,-1 2-41,-5-4-191,-1 0-440,-1-2 195</inkml:trace>
  <inkml:trace contextRef="#ctx0" brushRef="#br0" timeOffset="154043.7364">11096 11105 142,'3'-4'150,"-1"0"-6,2 0-2,0-3-4,0 1-18,-3 2-12,4-5-11,-1 6-8,-3-4-6,-1-3 0,0 6-8,4-4-5,-8 0 0,4-5-6,-1 5-7,-6-2-7,4 0-3,-4 2 0,0-1-2,0 3-4,-1 0-7,1 1-4,-1 3-2,2-1-6,-1 3 0,7 0-2,-17 1 0,6 3 1,0 1-2,-3 6-2,2 0 5,1-1-7,2 2 2,0 1 2,-4 2-2,7 0 2,-2 0 3,4-3 0,-1 0-1,5-2 0,-1 0-3,1 0-4,1-4 5,3 1-4,-3-1 5,4-2 0,2 0-3,2 1 3,1-4 2,0-2-6,3 0 1,1-1 3,0-1-1,-1-4-3,2 1-3,0-2-2,-3 0-1,3-1 6,-2-2-6,0 0 2,-2-1-3,-2 4 4,-1-4-2,1 6 2,-3-5 0,2 4 4,-4 1 7,1 0 6,0 1 6,-5 2-5,4-1-5,-3 1-2,-1 3-4,4-2-3,-4 2-5,0 0 4,5 7 2,-2 0-2,-2 2 2,1 3 9,0 2-2,0 2-3,-2 1-1,3 0 0,-3-3-4,0 4 0,0-1 2,0 2-5,0-1 2,0 0-4,0 3-4,0-4 3,0 3 1,4 0-1,-8-3-6,4 1 1,0-2 0,-1-1 0,1-5-1,-2-1 2,4-1 0,-2-1 2,1-3 9,-1 1 14,0-4 9,5 3 2,-5-4-4,0 0-4,14-13-4,-4 4 4,0 1-8,2-5-1,3-3 1,1 4-7,-2-1 1,-2-2-8,0 1-4,2 0 2,-5-1-18,5 3 1,-4-1-4,-3 3-5,-1 0-11,2 2-3,-3 0-10,-4 2-10,4 1-13,-1 1-17,-4 1-18,4-3-25,-3 4-16,-1 2-22,3-4-26,-3 4-9,0 0-16,0 0-169,0 0-412,0 0 182</inkml:trace>
  <inkml:trace contextRef="#ctx0" brushRef="#br0" timeOffset="154391.3995">11575 11136 123,'-4'7'214,"3"1"-17,-4-1-20,4 6-16,-3-4-17,-1 8-14,5-4-4,-3-1-21,3-1-8,0 2-4,0-4-15,2 3-4,-1 0-6,4-2-3,-1-2-10,-3-1 2,9 0-8,-6 0 1,1-4 15,3 0-3,-2-2 5,2 3 1,0-4 8,-2-4-9,4 1-2,2-1-4,-3-2-8,1 0 1,-5 1-7,4-4-7,-1 1 0,-4-3 0,0 1-11,-1-1 1,-1-1-9,-3 1-5,1-1-15,-4-3-9,2 6-10,-3-4-8,0 5-8,-2-1-21,0 3-13,-3 2-12,4 2-19,-1 2-20,-1 0-17,8 0-7,-18 4-23,8-1-27,2 2-111,-2 1-328,2 0 145</inkml:trace>
  <inkml:trace contextRef="#ctx0" brushRef="#br0" timeOffset="154738.199">11858 11325 233,'0'0'229,"4"4"-17,-3-3-14,0 4-9,1-3-6,4 3-15,-5 0-19,-1 2-8,0 1-16,1-1-14,-2 5-10,-4 0-9,1-2-9,0 1-7,-1 1-10,-4 2-4,-2 1-20,-1-2-26,-1-1-32,-1 1-24,1-2-30,0 2-31,2-7-34,2 4-30,-3-5-161,0 0-351,2-2 156</inkml:trace>
  <inkml:trace contextRef="#ctx0" brushRef="#br0" timeOffset="155038.0089">12258 11047 307,'0'-1'290,"0"1"-26,0-5-24,0 1-28,0 4-27,0 0-19,0 0-16,0 0-11,0 0-18,5 15-10,-4-3-10,-1 0-11,4 0-8,-4 3-11,0 1-2,0 0-7,0 0-7,-4 1-8,2-2-3,-5 2-2,3 0-9,1-3-17,0-2-16,-1 0-14,0-2-14,-1-2-17,1 0-24,3 0-20,0-4-14,-2 0-14,3 0-18,0-4-22,-1 4-39,1-4-128,0 0-351,0 0 155</inkml:trace>
  <inkml:trace contextRef="#ctx0" brushRef="#br0" timeOffset="155295.5413">12343 10802 100,'0'0'218,"0"0"-13,15 8-5,-7-1-14,1 2-14,5 4-9,0 1-9,5 5-12,-2 3-14,2-2-9,-2 4-8,-1-5-7,-1 6-5,0-4-10,-1 3-7,-1-4-6,-6 0-6,2 3-4,-3-6-4,-2 1-11,0 0-5,-2-1-2,-2 2-4,1-1-5,-2-1-4,-3 2-11,0-4-11,-4 4-14,2-4-26,-3 1-20,-1 0-24,-3 0-30,1 0-37,0-3-28,-1-1-205,-1 0-404,1-2 179</inkml:trace>
  <inkml:trace contextRef="#ctx0" brushRef="#br0" timeOffset="157373.4176">13092 11272 160,'0'0'172,"4"-3"-20,-4 3-14,5 0-12,-5 0-15,8 3-11,-8-3-12,7 0-7,-7 0-6,4 3 0,-4-3-2,0 0-1,5 1-11,-5-1-1,0 0-8,0 0-7,0 0-5,0 0-1,0 0 3,4 1 3,-4-1 5,0 0 3,0 0 9,0 0-1,0 0 2,0 0-5,0 0-4,0 0-8,0 0-5,0 0-7,0 0-4,7 2-2,-7-2-5,0 0-2,2 3 1,1 0-2,-3-3-1,2 4-1,1-3-3,-3-1-3,1 5 0,-1-2-4,0 3 0,0-6 2,-4 8-2,2-2 1,-1-2-5,-1 3 4,-2 0-2,-3 3-2,-1-2-11,-2 5-10,-2-1-9,0 1-16,-4-2-8,4 1-18,-2-1-12,0-1-26,1 1-5,5-4-14,-1 1-10,-1-2-23,4 0-124,-1-1-305,1-1 136</inkml:trace>
  <inkml:trace contextRef="#ctx0" brushRef="#br0" timeOffset="158199.4174">13156 10975 78,'0'0'172,"0"0"-20,-1-6-15,1 6-15,0 0-4,0 0-8,0 0 0,-7 13-6,6-10 3,-3 1 2,2 1-4,-1 0 2,2 1 0,-2 3 0,-2 2 3,4-1 0,-5 5-6,4 2 0,-2-1-3,-2 2-3,6 0 2,-5-1-9,1 8-2,0-7-7,3 0-3,-3 2 1,4-3-7,-3 2-4,3 0-5,3-2-7,-3 2-4,0-3-7,0 1-4,5-1-3,-1 3-1,-4-10-3,5 3-1,-1-2-5,0 0-1,2-2 0,-2-2 0,0-1-3,0 2 2,0-2-8,-2-2 3,6 0-3,-3-1 0,1 0-1,2 0 2,3-5-4,1 1 0,-1 0 0,2-4-3,4-1 1,1-1-2,0-2 3,2 0-5,4-5-2,-1 1 4,-1-5-2,0 1-4,1-2 1,0 1-1,-5 1-1,1-3 0,-5 0-1,1-1-1,-2-3 1,-2 4 11,-3 2-12,0-5 2,-3 0 1,-5 5-3,5-1 0,-5-1-1,-1 1 6,-6-5-10,2 8-3,0 1 3,1-1 1,-1 6-3,0 0-4,1 0-6,3 1-7,-3 1-6,0 1-13,3 5-13,-3-2-17,-1-1-23,4 3-23,1 3-25,-2-3-23,2 3-21,-2-5-14,2 5-10,0 0 1,0 0-191,0 0-432,0 0 193</inkml:trace>
  <inkml:trace contextRef="#ctx0" brushRef="#br0" timeOffset="159459.5177">14226 10879 7,'6'-7'153,"-2"2"2,2-1-18,-2 1 1,1-1-8,-1 0-3,0 2-14,-2 0-9,1 2-7,-2-4-8,0 2-6,-1 2-10,0 2-7,0 0-7,-1-5-5,1 5-11,-9-2-2,9 2-7,-17 3 0,6-2 0,-2 2-2,3-1 3,-3 1-4,3 2 2,-3-1 2,3 0 1,1 1 0,0 1-4,0 3-3,0-4 7,0 5-5,4-3 4,-1 4 5,3 0 6,1 2 6,2-2-1,2 4-3,3 2-2,1 0-5,2 0-3,3 1 1,4 2-2,-1 4-9,-4-8 3,7 8-2,-2-5-2,2 1-4,0-2-1,-4-2-4,-1-3 0,-2 2-3,-2 2-2,-3-5 2,-2-3-3,2 2-3,-4-2 3,-1-1-3,0-2-1,-3 1 1,-2-2 0,1 0-2,-1-2-3,-1 1 5,-3-2-4,0 0 3,-3-2 0,1-3-3,1 1-1,-3-1-1,4-2 6,-1-2-4,2 2-2,-2-3-3,2 1 0,3-3 5,0 2-2,-2-2-2,3-2-2,2 4 0,4-4-2,-2 4-13,2-2-14,2 0-13,2 2-18,-2 0-15,4 1-31,1 1-21,2 0-30,-2-1-27,0 2-180,5 1-395,-1-4 175</inkml:trace>
  <inkml:trace contextRef="#ctx0" brushRef="#br0" timeOffset="159801.4014">14797 10762 44,'-7'-1'217,"-2"1"-17,9 0-13,-16 6-13,3 0-13,3 2-6,-4 5-12,2 4-5,-3 7-6,-2 1-3,7-2-10,0 5-5,1-1-3,1 4-10,2-3-1,-2 4-5,2-1-7,-1-1-7,6 2-11,-3-3-4,4-1-2,0-1-11,0 0-6,2-8 1,1 1-8,4 5-4,3-9-4,0 0-4,0-1-8,3 0-9,-1-5-17,3 5-12,-1-3-15,-2-3-14,3 1-20,0-2-24,-3-1-26,1-1-19,4-3-18,0 0-25,-6-1-25,2-2-122,0-1-352,0-2 156</inkml:trace>
  <inkml:trace contextRef="#ctx0" brushRef="#br0" timeOffset="160469.2947">15208 11046 143,'5'-13'200,"-4"3"-13,-1-1-18,2 2-12,-2-1-19,0 1-13,-2-1-12,-2 0-11,2 1-11,-4 0-9,3 1-9,-2 1-6,1 0-5,-2 0-12,-2 1-3,1 1-5,0 0-4,-2 3-8,-2 0-1,-1 2-3,-2 0-3,0 3-2,-1 3 2,-3 0-1,0 4 2,0 2 2,0 0-6,-3 3 9,6 0 1,1 1-1,3-1-3,1 1-3,0-2-1,4-1-1,2-2-3,2 0-3,1 0 3,1-1-2,2 0 0,2-1 0,1-2-4,1-1 3,2 1-3,1-3 0,-4 2 0,7-4-3,-3-1 2,2-1 1,-2 1 0,1-2-3,2-1 0,-1-2-1,-2-1-1,3-2 3,-1-1-2,-2 1-3,2-3 3,4-2-5,-7 3 2,5-4 8,-4 5-4,-1-2 1,0 1 2,-1-2 2,1 4 3,-3 2 0,0-1 11,1 1 0,-4 3 1,2-2 0,-2 0-8,2 2-6,-1 0-2,-3 2 2,0 0-1,0 0 0,10 4 0,-9 2 8,5 3 4,-3 1-4,-2 1-2,3 3 0,0 1 5,-3 1-5,3 2 4,-1-1 3,2 1 3,-1-1-6,0 3 0,2-3-1,-2 0-6,-2 4 0,-2-1-2,4-1-2,-4-2 2,0 2-5,4 1 1,-4-8-2,-1 4 1,2-5-2,-1-1 2,1-1-2,-1-2 3,-1-1 10,2-2 4,2 0 8,-3-1 0,0-3 1,9 0-5,-9 0 7,10-7-12,-2-1 2,3 2 2,2-6-7,-1-1-2,0-1-4,0-1-2,6-4 0,-2-1-1,-4 3 1,1 5-3,-1-2-7,1 0-3,-4 2-4,0-1-16,-4 5-15,2-2-8,-1 3-5,-2-3-18,-2 4-13,3 0-8,-2 2-12,-2-2-14,3 3-13,-3-1-10,3 0-15,-4 4-12,3-4-18,1 2-19,-2-1-170,-2 3-400,3-1 176</inkml:trace>
  <inkml:trace contextRef="#ctx0" brushRef="#br0" timeOffset="160850.2185">15664 11222 13,'0'0'251,"0"0"-20,0 0-20,0 0-17,0 0-18,0 0-11,0 0-13,0 0-5,0 0-9,-1 8-3,1-3 0,0 3-6,0 2-10,0-1-13,0 1-10,0 0-9,-2 1-6,0 0-6,-2-1-8,3 2-10,-2-1-4,0-1-12,0 3-12,-1-4-12,-1 2-25,0-1-24,3 0-24,-2 0-19,0-3-16,3-2-24,-1 0-31,2 0-26,-1-1-25,1 3-139,0-7-363,0 0 160</inkml:trace>
  <inkml:trace contextRef="#ctx0" brushRef="#br0" timeOffset="162187.4588">16003 11289 204,'0'0'194,"0"0"-19,0 0-14,0 0-15,0 0-9,0 0 0,0 0-10,0 0-12,0 0-4,10 9-4,-5-4-7,-2-1-6,-2 2-10,0 0-8,-2 0-5,2 1-7,-2 1-5,-4-1-7,1 5-6,-2-3-10,-1 2-13,-1 0-18,-2-1-9,0 2-17,0-2-23,0-2-16,1 1-14,0-1-22,1-1-23,2 0-19,-2-3-157,2 0-319,2 0 140</inkml:trace>
  <inkml:trace contextRef="#ctx0" brushRef="#br0" timeOffset="162538.3844">16380 10946 244,'0'0'231,"1"-3"-24,-1 3-23,0 0-9,0 0-5,0 0-16,3 8-5,1-2 1,-3 1-5,2 1-10,-1 1-10,-1 2-4,2 0-7,-2 1-14,0 1-8,3-2-6,-1 0-8,1 1-9,-2-1-7,2 1-4,-4-1-9,4-2-6,-3 0 0,2-1-6,-1-2-5,1 2-7,-3-1-20,1-2-11,0 2-19,1-1-15,-2-2-11,1 3-22,-1-1-16,2-4-21,-2 3-23,0-5-22,2 5-19,0-2-31,-2-3-132,0 0-366,0 0 162</inkml:trace>
  <inkml:trace contextRef="#ctx0" brushRef="#br0" timeOffset="162867.4595">16475 10674 131,'0'0'180,"10"0"-9,-3 3-1,2 2-11,2 2-4,5 2-7,-2 3-12,8 7-7,-2 3-7,-3 0-6,2 2-7,0 1-8,-3-2-8,1 4-3,-4-2-6,1 6-7,-3-2-7,-2 0-2,-3-2-12,0 3-1,-6-1-6,-6 0-3,3 0-8,-2-1-2,-2-1-3,-4 0-2,-1-1-12,-4-2-3,0-1-12,1-2-21,-5 2-12,1-2-13,1-2-30,-5 1-16,1-1-35,6-8-24,-7 4-32,-1-1-154,7-2-360,-2-4 159</inkml:trace>
  <inkml:trace contextRef="#ctx0" brushRef="#br0" timeOffset="164075.5041">17062 10865 186,'0'0'196,"0"0"-8,0 0-15,0 0-18,0 0-12,0 0-17,0 0-13,0 0-11,0 0-12,0 0-3,0 0-1,0 0 3,0 0 14,3 14-4,-1-4-7,-2-2 0,4 3-5,-1 0-4,0 1-5,0 4-3,1 0 1,-1-1-2,2 2-7,0-1 1,2 1-5,0-2-1,1 2-7,2-2 1,1 0-8,-2-2-3,0-1 0,3 1-8,-1-5-6,-2 0 0,0-1-2,-1-2-2,-1 0-3,1-3-3,-2 3 6,2-5-3,6 1-4,-6-2 5,1 1 3,2-6 7,-1 1 1,-1-1 2,4-6-8,-3-4 3,1 0-4,-1-1 2,0-6-9,-3 3 2,3-6-5,-1 0-1,-4 3 2,1-2-10,-2 6 3,-3 0-8,-1 1 1,0-2-6,3 2-3,-6 4-2,2 1-4,1 2-4,0 1-12,-4 1-5,4 3-8,-4 0-8,2 0-13,2 1-23,-2 0-19,0 4-26,2 1-20,0-6-20,0 6-9,0 0-12,0 0-22,0 0-186,0 0-427,0 0 190</inkml:trace>
  <inkml:trace contextRef="#ctx0" brushRef="#br0" timeOffset="165961.4943">18168 10669 85,'2'-5'157,"1"1"-12,-1 1-4,1-1-8,-1 1-8,1-2-17,-3 3 5,2-2-13,0 0 0,-2 4-20,1-5 2,-1 5-2,1-4-12,-1 4 1,0-3-1,0 3-2,0 0-4,0 0-1,3-4-4,-3 4 2,0 0-5,0 0 1,0-5-4,0 5-4,0 0-11,0 0 3,0 0-1,0 0-11,0 0 7,0 0-5,0 0 2,0 0-2,0 0 6,-3-3 0,3 3-4,0 0-4,0 0-2,0 0-1,0 0-1,0 0 0,0 0-7,0 0-1,0 0 0,0 0-1,0 0-1,0 0-4,0 0 5,0 0-4,0 0 2,0 0-1,0 0 3,0 0-5,0 0-1,0 0-2,0 0 3,0 0 3,-4-2 3,4 2-2,0 0 3,0 0 1,0 0 0,0 0-2,0 0 1,0 0-3,0 0 2,0 0-6,0 0 2,0 0 3,0 0-6,0 0-2,0 0 3,-6-2 1,6 2-6,0 0 4,-2-3-4,2 3 0,0 0 0,-6-3-2,6 3-4,0 0 4,-6-1-2,6 1 0,0 0-2,-10 1 1,10-1 3,-14 0-4,14 0 5,-7 1-4,2 1-1,1 0-1,-2-1 4,1 1 0,0 0-3,-3 1-2,7 0 5,-7-1-4,3 1 2,1 1 2,-1-1-3,1 2 2,-1-3 0,1 1 2,-1-2-4,5-1 2,-5 3-1,3-1 0,2-2 0,-3 5 0,3-5-1,0 0 4,-4 2 2,4-2-1,0 0 2,-2 3 1,2-3 0,0 0 1,0 0 0,0 0 4,0 0-7,0 0 0,0 0 1,0 0-3,-3 2 2,3-2 2,0 0-3,0 0-2,0 0 2,0 0 0,0 0-1,0 0 1,0 0 1,-1 4-5,1-4-1,0 0 3,0 0 6,-3 6-4,-1-1 0,4-5-1,-3 5 1,0 0-1,-1 2 1,2 2 2,-3 3-2,-1-4 0,4 3 0,-3-2 1,0 0 1,1 4-1,0-2-2,1-1-1,0 2 4,3-3-1,-3 1 1,3 0-2,0-1 3,3 2-1,0-3 1,3 3 3,1-1 1,1-2-1,2 2-1,0-2 4,8 1-1,-4 2-3,5-2 2,7 4-1,-7-4 1,4 4-3,-5-2 0,-2 1-1,8 0-3,-9 0 3,-1-2 1,1 1 1,-8-3-7,-1 2 4,-1 1-2,-1-2-1,-4 0 5,0 0-3,0 2 5,-2-4-8,-4 3 2,1-4-3,-4 5 4,-1-5-1,-1 2 4,0-1-5,-3-1 0,3-1 1,-3-2 1,1 1-2,-1 0 0,1-3-1,0 0 4,1-1-3,-1 0 0,0-2 0,4-2 0,0-1 2,-1-1-3,2-1 3,3-1-3,-1 1 1,3-4 1,-1 1-2,4 0-4,-3-2 1,6 2 8,-3-2-8,4 0-2,0 0 0,2 0 2,2 2-1,1-1 5,1 3-4,-1-4-1,4 4-14,-3 1-13,-1 0-13,3 3-19,-3-1-33,-4 2-30,4-2-27,2 2-35,-2-1-32,-4 2-201,1-1-454,4 0 201</inkml:trace>
  <inkml:trace contextRef="#ctx0" brushRef="#br0" timeOffset="166475.2009">18740 10601 33,'0'0'165,"0"0"-11,1-4-10,-1 4-8,0 0-14,0 0-6,0 0-9,0 0-1,0 0-6,0 0 2,0 0-2,0 0-1,-19 7-2,11-5-6,3 2-3,-2 0-1,-3 4 4,1-1-2,-5 4 4,-2 0-1,3-1-6,-2 5 3,-4 4 0,4 4 0,-3 2 6,4-1-9,-3-2-1,4 1-9,-1 4-2,1-2-1,4 3-8,1-2 0,2-1 1,1 1-5,3-1-5,0-6 6,1 7-11,6-6-6,-1 4-3,0-6-1,6 0-3,-3-1-2,2 0-2,3-1 0,1 0-9,0-1 3,7 2-4,-3-4 0,-3 0 0,5-4-5,-2 1-5,1 0-3,-3-2 2,2-2-3,-7 1 6,8-2-3,-6 0-5,1-2 0,-1 1-6,-3-2-11,-2-1-4,0 1-12,-2-2-10,-1 3-9,-4-3-17,6 0-15,-6 0-11,6 1-16,-6-1-18,4 3-20,-4-3-19,0 0-20,0 0-28,0 0-41,0 0-165,11-7-447,-9 5 199</inkml:trace>
  <inkml:trace contextRef="#ctx0" brushRef="#br0" timeOffset="167537.4463">19208 10874 136,'1'-6'178,"2"2"-12,-3 0-16,1-1-15,-1 0-11,0-1-6,0 1-19,-1-2-7,-2 2-7,3-3-10,-4 0-6,-1 0-6,1 2-10,-1-1-3,-5 1-8,1 1-4,0 0-5,-4 2 0,0-1-9,3 4 3,-4 0-1,1 0-4,-6 1 0,1 3-2,2 0 0,-1 4 6,2 1 0,1 1 1,0 2 3,2 1-1,-2 1 5,5 2-3,4 0-3,-4 2 1,4-2-2,2 0-1,3 0-1,0-3-2,3 2-3,-3-4 0,5 0-3,-1 0 2,2-4-1,-1 0-1,3 0-2,-3-2-2,8-3 1,-4-2-1,3 1-2,0-1 1,0-2-1,2-1-4,-4-4 2,2 2-2,-1-2 0,-1-2-1,1 1 1,1-4 0,-3-2 1,-2 3-7,3-3 1,0-2 3,-1 2-7,-3-2 5,-1 3 0,2 1 1,-2 3 1,-4-1 1,6 1 10,-5-1 4,1 3 4,-3 3 4,5-2-3,-4 4 0,0-3-7,-1 5-4,3-3 0,-3 3-3,0 0 0,0 0 4,5 8 15,-2-1 0,-1 2 5,2 1 0,1 3 4,0 2-5,0 1 3,0 4 6,-1 2 6,1 4-6,2-2-1,-1 1-5,1 3-3,-5-3-3,5 1-1,-1 1-4,-4 1-1,1-1-1,-2-2-5,2 2 2,-5-8-3,2 7 4,-1-9-8,-3 3 0,2-5-1,1-1-4,1-5-2,0-2 4,-2 2-2,1-5 2,1 1 5,0 0 9,1-3 2,-1-2 3,0 0-1,0 0-4,12-11-4,-6 2 2,1-3 1,0 3-5,3-7-3,-1-3-1,-1 2-3,6-4-2,-4-2 2,3-2-1,-4 8 0,0 2-5,0-5 5,1 3-5,3-4 0,-4 4 0,1 0-3,0 0-1,-1 4-2,0-3 8,0 0-10,-2 5 4,0-3-2,1 3 2,-3 2-1,1 0-10,-2 1-2,0 2-16,-1 0-12,2 4-18,-1-2-23,-2 0-20,1 3-32,-3 1-32,5-3-29,-5 3-21,2-2-19,-2 2-214,0 0-483,0 0 215</inkml:trace>
  <inkml:trace contextRef="#ctx0" brushRef="#br0" timeOffset="168201.4859">19567 11180 28,'0'0'160,"0"0"-16,0 0-5,0 0-20,-5 0-6,5 0-13,0 0-8,0 0-8,0 0-6,0 0 1,0 0-8,0 0-3,0 0 3,0 0-7,0 0 2,0 0-5,0 0-2,0 0 1,0 0-2,0 0-1,0 0-3,0 0 2,0 0-3,0 0-1,0 0-2,0 0-5,0 0 2,0 0-3,0 0-3,0 0 6,0 0-7,0 0 1,0 0 0,0 0 2,0 0 1,0 0 1,0 0 3,0 0 0,0 0-2,0 0-2,0 0-7,0 0-1,0 0-3,0 0 2,10-7-10,-10 7-2,4-4 0,3 3 2,-3-2-6,1 2 2,3-1 1,-3 1-4,4 0-4,1-2 2,-3 2-4,-1 1 0,4 0-3,0 0-3,-2 1 2,1 2-2,-5-2-1,2 1 2,1 3-2,-1-1-1,0-1-4,-3 2 2,1 1 2,-3 2-3,0-2 2,-2 4-2,-2-3 1,-2 5 2,-1 1-3,1-4 1,-1 2 2,-2-1-4,-1 2 3,-1-1 3,-2 1-7,2-4 4,-8 1 0,8-3 2,2 3-2,3-1 6,1-5-1,-2 1-2,3 2 1,-4-4 2,4 3 5,-1-5 9,4 0-1,-5 2 4,5-2 2,-2 3-2,2-3 2,0 0 0,0 0-4,0 0-3,20-1-1,-10-3-3,-1 4-3,5-6-2,-2 2 2,3 0-7,2-2-9,-1 3-14,1-1-14,2-1-17,-3-1-19,1 0-18,-2 2-18,-3 0-21,1 1-26,-2-1-15,2-3-29,-1 3-33,-2 0-162,0-3-421,1 3 186</inkml:trace>
  <inkml:trace contextRef="#ctx0" brushRef="#br0" timeOffset="168521.653">20069 11186 42,'6'-3'239,"-6"3"-19,0 0-14,0 0-9,0 0-17,4 9-16,-4-5-16,3 0-10,-2 2-15,2-1-10,-3 1-11,0 6-10,-3-3-9,2 0-8,-3 1-6,-5 5-5,4-5-13,-3 0-19,-6 2-13,0-2-20,5 2-12,-4-2-19,3 0-25,-5-3-20,2 1-11,3-5-25,1 1-17,-2 3-29,1-3-123,3-4-304,-1 0 134</inkml:trace>
  <inkml:trace contextRef="#ctx0" brushRef="#br0" timeOffset="168910.4982">20290 10943 259,'0'-3'300,"3"-2"-22,-2 3-19,-1 2-21,1-4-21,-1 4-25,0 0-21,0 0-14,0 0-18,0 0-9,0 0-12,8 14-14,-4-7-6,-3 0 4,7 5-10,-6-3-10,-1 3-7,0-1-7,1-1-9,1 1-4,-3-1-7,0 2-4,1-4-5,0 4-2,-1 0-1,0-2-10,1 1-9,-1-1-15,0 0-14,0-2-15,0-2-31,0 2-23,2-3-12,-1 2-18,-1-5-21,-1 5-20,-1-4-23,2 2-16,0-5-34,0 6-140,-1-2-394,1-4 175</inkml:trace>
  <inkml:trace contextRef="#ctx0" brushRef="#br0" timeOffset="169977.4796">20534 10674 172,'0'0'178,"0"0"-13,0 0-16,0 0-8,0 0-3,0 0-7,0 0-9,23 3-4,-17 1-5,2 0-7,1 3-3,1-1-8,1 2-5,4 1-3,-2 5-10,3-2 1,-3 1 1,-3 0-8,3 0-4,1 3-6,-1 0 0,-3 0-5,3 6-3,-7-4 1,3-1 2,-5 4-7,3-3 1,-5 1-11,2 1 0,-2 1-4,-6-2-4,3-1-4,-4 2 1,-2 3-7,-4-4 1,1-2-3,-3 2-2,-1-2 0,0-5 1,-1 4-3,0-1-1,-3-2-5,1-4 6,4 4-7,-2-1-8,-3-3-6,3-1-10,3 0-7,-2-2-8,4 2-11,-4-4-15,10 0-12,-4 2-14,3-4-17,0 2-11,1-3-18,2 3-7,2-4-10,-3 4-9,3-4-14,0 0-135,0 0-329,0 0 146</inkml:trace>
  <inkml:trace contextRef="#ctx0" brushRef="#br0" timeOffset="170343.3393">21206 11005 61,'2'-4'265,"-2"4"-20,1-6-28,-1 6-21,6-3-20,2 1-13,0 1-19,2-2-11,3 3-7,-1 0-19,6-1-12,0 0-7,0-2-8,-5 4-9,2-4-8,3 2-6,0 0-6,2 1-10,0 0-12,-1 0-12,-3-1-16,-2 1-9,-3 0-19,0 0-19,3 1-19,-7-1-23,1-1-30,-3 1-24,-5 0-14,12 0-140,-9 1-321,-3-1 141</inkml:trace>
  <inkml:trace contextRef="#ctx0" brushRef="#br0" timeOffset="170658.2876">21209 11142 178,'-6'2'224,"6"-2"-21,0 0-14,0 0-19,-2 2-14,2-2-10,0 0-18,0 0-12,0 0-11,27-3-11,-15 3-10,2-1-13,0-2-17,-3 3-16,3-3-32,-1 3-28,1-2-16,-1 0-26,-2 0-20,1-2-32,-2 0-34,3 1-98,-4 2-269,0-3 118</inkml:trace>
  <inkml:trace contextRef="#ctx0" brushRef="#br0" timeOffset="172323.4863">22051 10855 87,'-8'0'148,"8"0"-6,-14 0-6,5 1-6,0 1 2,-1 0-4,1-2-5,0 2-12,0 0-8,0 1-6,-2 4-7,-2-2-8,3 1-11,1 3 2,-3 1-3,3 0-7,0 2-4,-1 2-1,4 1-3,-1-1-3,2-1 0,1 2 2,2 2-2,-2-1-7,2 1 0,2 0-1,2 2-4,3-2-2,2-2 0,2 0-4,0-1-6,3-1 2,2-1 1,2-1-4,0 2 0,2-6-1,0-1 1,4-1-1,-3-2-2,0 0 1,3-3 3,-2 0-3,1-3-1,-3 1-3,-1-1 2,-4-4-5,1 1-2,-5-3 0,0 0-2,0-6-3,0 0 1,-4-1-3,-2-3 0,-3 2-2,0-4 1,-3 2-2,-2-7 0,1 7-1,-2 2-2,-6 0 1,7 0-2,-4 3 1,-1 1-3,1-3-6,1 7-6,0-2 1,3-1-4,-3 6-9,3-2-9,-1 1-13,3 4-11,-2-2-13,3 2-17,0 1-22,2 2-13,-3-6-20,2 4-7,1 2-12,-1-4-15,1 4-120,0 0-320,4-4 142</inkml:trace>
  <inkml:trace contextRef="#ctx0" brushRef="#br0" timeOffset="172714.647">22092 10628 37,'0'0'233,"0"0"-22,-4-2-20,4 2-24,0 0-15,0 0-12,0 0-5,0 0-6,-8 9-2,7-1 19,-2 0-10,1 5-11,1-1 11,-1 4-8,0 3 4,1 0-14,4 8-2,-3 0 1,-2 1-9,2 0-5,0 0-13,0 3-1,0 3 3,2-2-3,-4 0-8,2 0-8,-4-1-2,4-1-3,-4-3-10,-1-1-4,4-1-9,-3-4 2,0 4-7,0-6 2,2-1-11,-1-2 2,-2-1-4,4-3-4,-2-2-2,0-1-4,3 1-1,-2-3-1,2-1-2,-1 0-21,-2-1-4,3 1-3,3-4-16,-3 4-5,1-3-21,-1-3-15,0 4-14,0-4-13,0 0-19,4 3-24,-4-3-16,5 0-22,-5 0-27,14-4-14,-8 1-38,0-2-138,6-4-427,-3 3 189</inkml:trace>
  <inkml:trace contextRef="#ctx0" brushRef="#br0" timeOffset="173139.0438">22428 10871 171,'0'0'217,"0"-6"-22,0 6-18,0 0-21,0 0-17,0 0-12,0 0-14,0 0-6,0 14-1,0-8-11,5 6-4,-3 0-3,1 0-4,1 0-2,0 3-7,2 1-8,-2-1-5,1 1-5,2 1-6,0 0-5,0-3-4,-1 1-3,3 0-1,-3-5-5,1-3-3,0 1-1,2 1-1,-1-3 2,0 0 2,-2-3 1,3 1 2,-3-2 1,3 0 2,0-1 1,-1-1 5,0-3-2,3 2 4,-4-1-3,3-4-6,0 2-4,-1-4-3,1 1-2,0-3-5,-1-4-2,1 0-1,1-1-1,-6-3-2,5 0-1,-2-7-3,-2 7 3,-1-2-6,-1 2-1,0-1-4,1 0 1,-4 4 0,2-2-6,-3 1-1,-3 4-2,2 2-12,-2-5-7,0 6-8,-1 1-14,-1 1-11,1 0-15,1 2-15,1 1-7,-1-2-20,2 2-10,1 4-25,-4-6-13,4 2-26,0 4-169,0 0-384,0 0 169</inkml:trace>
  <inkml:trace contextRef="#ctx0" brushRef="#br0" timeOffset="175247.4765">23271 10874 33,'2'-3'141,"-2"3"-7,2-7-10,-1 5-12,2 0-3,-2-3-5,-1 5-7,0-9 6,0 5-10,0-2-6,0 2-16,-4-2-1,3-1-7,-3 5-5,0-5-7,3 0 3,-4 1-2,1-1-7,-2-2-4,-1 2 0,2 1-4,-3-1-1,2 3-1,-4 1-4,2 0-11,2-1 2,-3 4 3,1 0-1,1 0 0,-4 0-5,-1 5 0,-1-1-2,2 2 0,0 1 3,5 0 0,-7 2 2,7 0-3,-5 0-3,6 0-1,0 3 3,-1-2 2,3 0 1,2 1 2,2-1 1,-1 3 0,4-6-6,1 4 2,0-3-4,0 0 4,2-1-2,-1-2 1,4 0-5,-1 1 1,0-1-3,-3-2-4,4 0 6,-3-3-2,0 0-3,-1 1 0,4-2 0,-3 1-1,0-3-4,1 0 8,1-2-7,-3 0 3,1-4 2,1 0 7,0 1-8,-1-3-1,-1-2-1,2 4 1,-1-2 0,-1-1-3,0 0 3,-1 5-2,-1 0 8,-3 0 9,4-1-3,0 3 0,-2-1 2,-2 0 0,-1 2-2,0 1-2,4 0-4,-4 3-1,3-4 1,-3 4-7,0 0 3,6 9-2,-6-4-2,4 2 14,2 3-3,-2 1 7,-3 0 4,6 5-4,-1 1-1,0 1 0,2 8 3,0-8 0,-4 1-3,2 7-1,-2-1 1,2-7-3,-3 2-1,-2-1-2,3 8-3,-4-3-2,-1-4 5,1-2-7,-2 0 2,0 2-1,-2-5-2,2-4-1,-1 2 1,2-4-1,-1-2-1,1-1 2,1 1 4,0-5 11,1 3 10,-1-5 0,0 0 7,6 2-5,-6-2-4,10-9-1,-3 2-5,3-3-1,-1-1-6,3-1-2,-2-4 1,4 1-1,-5 0 3,5-1-7,-3 2-1,0-2-3,0 3 1,-3 2-1,0 1-5,-2-3-11,3 4-6,-4-2-5,3 5-13,-3-5-13,0 6-19,2 1-23,-2-3-16,-1 3-12,-2 0-14,2 1-17,0 1-12,0-3-18,2 3-9,-1 0-10,0 0-183,-5 2-409,9 2 180</inkml:trace>
  <inkml:trace contextRef="#ctx0" brushRef="#br0" timeOffset="175602.1012">23793 11023 194,'0'0'234,"0"0"-23,0 0-18,0 0-21,0 0-1,-10 5-6,12 0-13,-1 4-17,2-1-8,-2 3-14,-1 0-3,3 1-12,-3 0-3,0 2-11,2-2-10,-2 0-3,2-1-4,-1 1-11,-1-1-7,-1-1-3,-3-2-7,4 3-2,-3-4-4,2 3 0,2-5-4,-1 5-4,0-6-17,-1 1-19,1 0-21,-1-1-21,1 0-26,-2 0-24,4 1-25,-2-5-13,0 5-24,0-5-28,2 4-127,-2-4-345,0 0 152</inkml:trace>
  <inkml:trace contextRef="#ctx0" brushRef="#br0" timeOffset="176941.3003">24007 10689 68,'0'0'149,"0"0"-6,0 0 3,-3-4-13,3 4-12,0 0-11,0 0-19,0 0-3,0 0-17,0 0-6,0 0 7,0 0-5,-3 14 16,3-10-6,-1 4-3,-1 3-5,2-3 4,-1 5-7,0-2 8,1 3-17,0 3 14,-3-5-7,6 5-5,-3-2-5,1 1-3,0-3-6,1 4-1,-2-7-4,4 6 3,-4-3-3,3-1-1,4 0-5,-5-2-4,1 2 0,2-3-1,-1 1-4,1 0 4,1-3 2,-1 0 2,2-2-4,-4 1-1,3-1-1,-2-1 4,1 1-6,1-4-1,0-1 7,3 0 0,-3 0 4,1-1-4,1 0-4,1-4-2,2 1-2,-1-1 2,-1-1-3,4-5-2,-3 1-1,2-1-2,3-3-1,-3-1-2,-2 0-3,0-2 2,0 0-3,1-5 0,-3 5-4,0-1-1,-2 0 3,1 1-3,1-3 2,-1 2-4,-2 0-3,1-1 5,-4 4-2,3 0 3,-2 4-5,-1-4-3,-2 5-1,2 1-6,-1-3-12,0 3-14,0-1-6,-1 3-7,0 0-16,0 1-14,2-1-9,-2 4-15,0-1-9,0 4-18,0-5-15,0 5-20,0-6-6,0 6-12,0 0-134,-3-2-341,3 2 151</inkml:trace>
  <inkml:trace contextRef="#ctx0" brushRef="#br0" timeOffset="178115.2478">24793 10660 105,'-6'-3'125,"3"-1"-15,-2 1 0,-1 0-13,-1 3-11,7 0-10,-9-2 9,9 2-4,-13 3-9,7 1-4,-3 1-2,-4 5-11,1-3 9,0 5-6,-2 1-7,3-1 3,1 1 2,-1 1-12,2 2 8,-1-2-8,1 2-4,4 1-2,0-1-3,1 1 2,1-6-1,2 6 4,1-2-6,0-3 2,4-2 1,1 5 0,2-5-3,4 4 1,-3-5-1,-2-1 2,4 0-8,2-2 5,-2 0-6,7 0 5,-5-2 3,2-3-5,1-1 0,1 0-3,-2 0 5,0 0 2,4-4-1,0-1-4,-8 0-1,7-4 3,-2-1-4,-1-3 0,-2 2-5,-2-4 0,1 1 1,-3-1-3,0-2-4,-2-1 0,2-6-4,-4 8-1,-2-1 1,2 0-3,-4 1-2,0 3 1,0 1-2,-2 2-2,2-1-9,-2 0-7,0 3 2,-2 2-5,0-1-10,-1-1-19,-1 1-14,-1 0 1,2 2-21,-1 1-12,-2 0-12,0 0-15,2 1-10,-2 1-20,2 0-16,1 0-119,0-1-305,5 3 136</inkml:trace>
  <inkml:trace contextRef="#ctx0" brushRef="#br0" timeOffset="178481.3393">24801 10394 225,'-4'-3'229,"1"-3"-22,2 4-15,1 2-23,0 0-19,0 0-6,0 0 8,0 0-4,-8 17 3,7-5-5,-1 5 0,2 1 3,-3 7-16,-1 0 3,-1 2-5,5 5-6,-4-6-10,3 6-4,1-2-3,0 0-18,0 2-7,0-3-10,-2 3-2,2-3-3,-2-1-1,0-1-1,-2-1-17,1-7-3,1-1-5,-4 1-3,2 0-4,0-2 0,0 0-8,-1 0-13,2-5-22,-1 2-23,0 1-23,2-2-20,-3-3-24,0-1-38,2-1-25,3 1-30,-1-1-34,3-2-48,-2 0-161,3-2-470,2-2 209</inkml:trace>
  <inkml:trace contextRef="#ctx0" brushRef="#br1" timeOffset="202167.2518">8503 12025 143,'-1'-3'287,"1"3"-11,0 0-17,-5-4-17,5 4-23,0 0-23,0 0-16,0 0-14,0 0-7,0 0-1,-2 9 2,2-1-9,2 3-10,-2 1-5,0-1-8,1 5-3,-1-3-11,0 3 3,-1-1-8,1 4-12,0 0-10,-2-4-7,0 4-10,2-2-5,-4-2-9,3-1 1,1-4-6,-4 5-6,4-5-6,0-1 0,0 4-7,-4-7-3,4 1-8,-1-2-7,1-1-10,0 1-16,0-1-13,0-4-9,0 4-11,0-4-17,0 7-20,0-7-19,0 2-24,0-2-32,0 0-31,0 0-29,0 0-28,0 0-249,3-13-534,-1 5 237</inkml:trace>
  <inkml:trace contextRef="#ctx0" brushRef="#br1" timeOffset="202717.3363">8457 11976 120,'2'-7'240,"-2"0"-9,2-2-19,2 3-16,2-5-19,3 1-15,4 0-11,2 0-13,2 1-13,5 1-8,-2 1-15,7 0-10,0 1-5,0 2-15,-5 4-6,-1-1-6,2 2-5,-5 3-6,5-1-1,-5 2-9,0 0-5,-4 2-4,0-2-4,-4 2-2,0 1-5,-2-1 0,-1 1-1,-2 3-2,-1-3-4,-3 3-1,-1 0 2,0-1-1,-1 1-3,-5 1 1,3-2 1,-4 3-2,-2 0-3,-4 0 3,2-1-1,-4 0 6,1-1-6,1-1 9,0 1-7,1-2-2,1-2 0,2-1 2,-3-1-1,1 1 3,7-1-7,-2-3 1,3 1 9,-3-3 4,6 0 7,-6 4-2,6-4 1,-2 1 4,2-1-4,0 0 0,0 0-3,0 0 2,0 0-3,12-10-3,-7 5-1,1-1 8,3-1-13,3 1-2,-1 3-1,2-3 3,5 0-5,0 1 0,-7 0 1,2 1-1,6 1-3,-5 1 2,-2 1-3,-1 2 2,1-1 0,-1 3-3,1 1 2,-3-1-3,0 4 0,-2-2 0,3 4-1,-1-2 1,-4 1 1,3 1 1,-3 1-5,-1-3 3,0 0 0,-3 3 1,2 0 2,-6-3-1,2 5 8,-3-3 1,-3-1 1,0 1 3,-2-1 0,-5 1 4,1-1-4,-3 0-2,-2-1 3,-3-1-4,2 0 2,-1-2-3,1 1 1,1-4-2,-3 1 0,2 0-6,5-2-4,-3-2-2,5 2-3,-1-3-16,0 2-13,1-3-12,-1 2-25,2 0-18,1-2-25,-2 0-31,1 2-22,6-2-35,0 3-45,-3-4-165,2 1-444,1 1 197</inkml:trace>
  <inkml:trace contextRef="#ctx0" brushRef="#br0" timeOffset="221991.2214">2178 12949 134,'-4'-3'147,"2"-1"-12,2 4-6,-8-3-10,5-2-10,-3 3 4,4-3-3,-3 3-15,2-1-10,-3-1-2,2 1-11,-3 0-12,0 0-4,-2-1-9,-2 4-1,-2-2-13,3 0 4,-2 2-1,-2 2-12,1 0 6,-1 1-8,-3 0 1,-3 2-5,0 1-2,5-1-4,-3 2-1,3 3-4,-2-3 5,1 3-6,2 0-3,-1 1 0,2 2 2,1 1 1,2-3-1,1 0 1,0 4-3,4-1-2,-4-2 0,5 0 2,0-2 1,4 2-2,3 0-7,-2 0 12,9 2 0,-1 1-1,0-8 2,4 3 1,10 7-1,-5-5 9,6 1-5,0 1-12,0-1 10,-5-4 1,6 3-3,-2 2 4,-1-1-6,-4-4 3,0 1-4,-3 2-3,-2-2-1,0 2 6,-6-3-3,0-2-1,-1 3 0,-1 0 4,-5-1-1,0 1 9,-1 2-1,-3-3 1,-2 2 3,-2-1 4,-2-3-3,-3 5-2,-1-2 1,-1-1 2,2-2 2,1-4 0,-2 4 0,1-4 1,-2 1 0,-3-1-5,4-3 3,-3 2-3,5-1 5,0-2 2,0 1 1,1-2 0,1 1-3,-1-1 6,5-2 5,-1 2 0,1-3 0,-1 0-4,6-2-1,-4 1-4,2-3-2,3 1-4,0-1-2,4-6 1,-1 5-4,3-3-1,1-2-3,1 5-2,4-2-9,-3 2 0,-2 0-8,2 1-7,1 2-8,-1 0-13,0-1-16,-1 0-17,2 1-4,-1 2-25,-4-1-19,4 1-9,-5 1-13,1-1-18,-2 1-158,-3 2-341,2-1 150</inkml:trace>
  <inkml:trace contextRef="#ctx0" brushRef="#br0" timeOffset="222508.5955">1806 12610 107,'-15'12'154,"-2"3"-13,-2 3-14,1 2-6,0 0-16,3-1-7,1-3-9,1 0-13,2-2-2,0 1-12,2-1-7,2-3 1,1 0-10,3-1-5,-1-1 0,2-1-4,-1-2-5,-1-2-4,4 1 2,-1 1-8,1-3 4,0-3 5,-3 3 6,3-3 0,0 0-1,0 0-4,0 0-5,13-8 1,-6 1-6,-1-4-2,4-2 0,2-2-6,-3 1 6,3-1-6,4-7-4,-4 6 2,0 1-3,3 0-1,-2-2-11,1 3 9,-1 2-1,1 0-3,0 0 5,-4 6 0,2-2-3,-3 0-1,0 4 0,1-1-3,-4 1-3,2 2 7,0 0-8,2 2 4,-1-3 2,1 3 2,0 3-7,0-3 3,-1 4-3,3-1 3,-3 3 0,1-2 0,0 1 6,-1 2-6,0-2-2,-1 4-5,-1 1-12,1 0-15,-3-1-15,3 3-29,1-4-18,0 7-29,-3-2-137,-2-3-285,5 2 126</inkml:trace>
  <inkml:trace contextRef="#ctx0" brushRef="#br0" timeOffset="222883.8737">2697 12792 147,'-8'0'168,"8"0"-9,-15 2-19,1 4-11,-2 2-11,-1 2-10,-2 0-11,-3 7-9,0 2-8,0-1-3,1 8-7,0 0 7,1 3-1,3 2-4,-1 1-11,0 12-2,3-1-3,0 1-11,6-8 0,0 8 1,5-8-8,4 0-3,-3 9-6,1-10-4,7 1-7,0-5 5,1-1-2,2-3-4,2-1-11,3-2-16,-3 0-15,3-5-11,-4-2-19,5-2-24,0-3-16,0-4-6,2 1-13,0-1-156,-4-6-291,7 0 129</inkml:trace>
  <inkml:trace contextRef="#ctx0" brushRef="#br0" timeOffset="223364.8331">2951 13184 130,'-5'-2'207,"5"2"-21,-10 5-16,2 1-12,-1 2-10,-1 6-16,0 3-8,-8 2-15,5 5-9,-4-1-9,6 3-11,-2 1-6,2-3-5,2 2-9,1-6-6,-1 4-4,3-5-4,2-2-6,0-5-5,2 0-2,-1 0-6,2-2-2,-1-3 0,0-2-2,0 1 1,2-1-1,-3-1 11,3-4 11,0 0 1,0 0-7,0 0 0,0 0-6,7-17-1,-4 5-5,3-5-3,1-2-3,0-8-3,4-1-1,-2-2-6,0 1 0,2-3-2,-2-2-3,0 2 2,4 1-3,-4-2-3,1 7 2,4 1 3,-5 0-3,-2 6 2,1 2 8,-1 0 2,-1 3-1,0 2-1,-3 0 6,5 3-6,-3 1-2,0 3-4,-3 0 0,4 0-4,-3 3 0,4 4 3,-7-2 0,11 5 0,-4 2 3,3 6 2,-1 3 1,-1 4 1,2 5-1,-1 1 6,-3 0-10,3 4 4,-3-1-2,-2-3 1,5 3-3,-5-1-2,2-1 1,-2-4 2,5-4-4,-4 0 0,-1-5 1,0 2-8,-3-3-3,3-3-7,-3 2-10,2-3-12,-2-1-9,2-1-9,-2-2-4,-1-2-13,0 1-12,4 1-7,-4-5-3,1 5-28,-1-5-31,0 0-27,0 0-163,0 0-368,0 0 163</inkml:trace>
  <inkml:trace contextRef="#ctx0" brushRef="#br0" timeOffset="223617.7903">2850 13391 115,'0'0'207,"-5"1"-14,5-1-14,0 0-18,0 0-16,1-5-17,-1 5-12,16-5-13,-5 1-25,6 3-17,1-1-30,2 2-21,2-3-41,8 3-14,0 0-29,-2-1-34,0 1-104,0 1-229,3-2 102</inkml:trace>
  <inkml:trace contextRef="#ctx0" brushRef="#br0" timeOffset="223887.1238">3459 13546 78,'-6'5'160,"4"-2"-8,2-3-10,-4 1-7,4-1-14,-5 1-3,5-1-5,0 0-1,-10 0-3,10 0-7,-5-2-7,5 2-7,-6-5-9,6 5-7,-2-5-9,2 0-7,0 0-3,1-1-7,2 1-8,-1 0-5,5 0-8,-5 0 3,5 2 1,-1-3-7,-1 1-1,2 2-8,-3 1 1,2 1-1,-6 1-2,11 0-2,-11 0 3,11 3-6,-8-1-2,2 3 7,-1 0-7,0 0 2,0 3 0,-3-1-3,-1 2 2,0 0-4,0 1 1,-1 2 3,-3-2-6,-2 1-6,-1 2-13,0-3-14,-4 5-13,1-2-15,0 0-24,1-4-17,3-3-24,-3 3-22,2-4-115,1-2-285,1 1 127</inkml:trace>
  <inkml:trace contextRef="#ctx0" brushRef="#br0" timeOffset="224347.168">3791 13289 11,'0'-5'194,"-1"1"-17,1 0-28,2-1-4,2-2-16,2 3-17,2-2-5,2 1-1,2-2-23,1-1-2,5 2-11,-6 3-10,7 0-3,-2 3-14,-2 0 1,-2 0-5,2 3-1,-3 0-8,3 2-9,-6-1 3,0 4-6,1-2-1,-3 4-1,-5-3-1,2 5-3,-4 1 3,0-1-2,-1 2 0,-7 1-3,2 1-2,-3 0 4,0 0-1,-5-1 10,5 0-10,-3 0 2,2 0-5,5-5 8,-1 0-6,-1 1-3,3-2 0,0-2 0,1-2 6,3 0-2,0-1 4,0 1 8,5-2 8,-3 1 7,2-3-3,1 0 0,8-2-4,-3 0-4,2-3 0,2 0-5,1-3-10,6 0-12,-2 0-6,6-3-22,1-1-23,1-3-30,-3 3-6,1-2-37,-1-1-26,1 1-146,-7 0-320,5-2 142</inkml:trace>
  <inkml:trace contextRef="#ctx0" brushRef="#br0" timeOffset="224684.913">4211 12922 70,'8'-1'181,"6"1"-2,-4 4-15,4-3-7,3 6-9,2-1-17,6 6-11,-6-3-21,7 7 4,-2 2-12,-1 2-9,-2 3-9,-2 0-6,-1 1-1,-5 3-10,-2 0-5,-3 1-7,-2 2-4,-4 2 0,-4 0-9,-3 1-3,-5-2 3,0 2-7,-4-1-4,-3 0-2,-3-3 2,-6 10-3,4-12 4,-4-1-12,-1 0-4,0 0-15,-1-3 2,0 1-15,1-3-15,4 0-17,-2-4-11,9-4-12,1-3-26,1 1-13,7-2-22,1-2-119,1-5-280,2 0 124</inkml:trace>
  <inkml:trace contextRef="#ctx0" brushRef="#br0" timeOffset="224973.2125">4822 13422 63,'0'0'239,"0"0"-12,0 0-19,0 0-22,0 0-17,0 0-15,19-10-18,-7 8-15,-1-2-13,7-1-15,2 4-15,2-4-32,-1 2-23,-1 2-38,-1-1-30,-1 0-31,-4 2-23,-1 0-30,-4 0-120,-2 2-268,1-2 120</inkml:trace>
  <inkml:trace contextRef="#ctx0" brushRef="#br0" timeOffset="225210.7745">4749 13593 104,'0'0'219,"0"0"-4,0 0-13,9 0-19,-9 0-13,19-5-19,-10 2-13,5 2-16,4 0-12,-3-2-13,5 3-32,-1-3-24,-1 3-25,1 0-25,-5 2-21,-1-2-26,1 0-18,-4-2-36,2 1-41,-4 1-84,0-3-252,2 3 112</inkml:trace>
  <inkml:trace contextRef="#ctx0" brushRef="#br0" timeOffset="226767.8874">5715 13199 97,'0'0'143,"-5"-3"-13,-3 0-9,2 3-7,-7 0-10,2 0-7,-5 3-3,-3 0-4,1 1-2,-9 1-8,6 0-2,-8 3-11,-1-1-6,3-1-9,-1 2-3,-1 1-10,1 0 0,3-1-2,5-1-5,-1-2-6,6 4 3,-3-3-8,4-1-2,4 2-2,1-2-6,1 0-1,-2 0 7,6-1-6,-1 1-7,5-2 9,0 2-2,0-5-2,4 7-3,-1-3-1,4-1 4,6 1 0,3-1-4,1-2 0,5 4-2,-2-1-3,2-2 6,6 1-3,0 0-2,-5 1 3,-3-2 1,0 3-5,-2 1 0,-4-1-2,-3-1-1,-1 1 4,0-1 1,-5 1-2,1 2 3,-5-2 0,-1 2 0,-2 1-4,-6-1 2,1 3 7,-1 0 3,-9 1-3,2 2 4,-1-2 11,1-1 1,-3-2 2,1 1 2,1 1-1,2-3 1,-3 4-4,6-7 2,1 1-7,1 1 1,1-3-5,4 1 3,-2 0-4,2-3-5,1 4 1,0-2-2,3-3 7,0 3 3,0-3 2,0 0-4,0 0 5,20-3 0,-10 1-3,5-1-1,3-2-1,3 1-1,-2 1-3,8-1 1,-7 0-7,1 0-15,2 2-8,-1-2-25,-1 1-23,1-1-11,-2 3-18,2-4-26,6 0-21,-7 0-36,-5 3-108,2-2-307,-1-1 137</inkml:trace>
  <inkml:trace contextRef="#ctx0" brushRef="#br0" timeOffset="227149.9076">6024 13399 217,'0'0'199,"2"-8"-19,2 4-18,2 1-19,4-2-19,2 1-26,1 1-25,6-2-23,2 1-25,-3-1-30,9 1-23,1 0-15,-5 2-37,-1 0-107,-4-1-200,3 0 89</inkml:trace>
  <inkml:trace contextRef="#ctx0" brushRef="#br0" timeOffset="229439.2139">6644 13580 39,'0'0'167,"0"0"-10,0 0-20,0 0-12,0 0-16,19-4-11,-11-1-10,3-2-9,0 1-7,-1-1-5,1 1-7,5-5-11,-1 4 3,0-4-6,2-2-7,-2 1-4,3-2 1,4-2-7,-4-1-1,4-1 9,-3 1-7,-3 3 0,1 1-1,-4 2-9,3 0 2,-3 1 0,-3 3-4,2 0-4,-2 0 5,-5 4-6,3-2-5,-2 0 3,-2 3-6,-3 0-1,3-1 4,-4 3 0,5-4 3,-5 4 0,4-1-9,-4 1 1,0 0-2,0 0 3,0 0-2,0 0 1,0 0-2,-15 8-2,7-6-3,2 6 3,-4-1-6,-1 5 4,1 1 2,-4 1 5,3 1-4,2 1-1,-2-1 0,4 1 1,-3-1 0,4 1 2,1-1 2,3-2 2,0-2 1,4 0-9,0 0 5,1-1 2,1-1-2,1 0 2,1-3 4,2 2-4,1-4 5,0 0 5,2 1 0,1-3 3,-1-1-7,7-4 1,1-2 3,-1-1 1,3 2 2,-2-7-3,4-3 1,2 0-2,-2-2 3,0-1 4,4-6 6,-8 1 0,3-2 1,0-3 1,0 0-6,-4-1-4,-1-2-1,6-13-3,-6 14-2,-2-3-5,-1 3-3,-1-3-2,1-1-8,-5 2 2,-1 4-2,-3 2-4,-2 6 2,-3 5-2,3-1-4,-3 1 1,-3 4-3,1 3 1,-2 0-7,0 2 5,-2 1 0,2 0 4,-4 1-4,0 2 6,8 1 1,-16 4-1,5 1 2,1 2-1,-1-1 0,-1 7-2,0 0-2,4 4 9,0 2 5,1 0 3,0 4 8,0 4 4,-1 1-1,6-2 6,-2 4-3,3-1 4,-2 1-5,6 0 4,-3-1-2,0 0-3,1-2 0,2-2-3,0 1 4,1-8-4,0 3-3,1-2 1,0-2-3,0-5 2,-1 0 0,1-2 0,3 1-3,-3-3-1,3-1 5,-1 0-1,2-4-4,0-1 5,2-2-4,1 0 2,1-4-2,-2-1 3,1 0-2,7-4 1,-2-1-1,-2-2-2,2-1-1,6-7 3,-5 1 2,-3-2-6,3 1-1,-7 3-4,1-1 0,-1 3 0,-3-2 2,-3 7-5,0 2 2,-1-5 5,1 10-2,-1-3-5,-4 2-1,0 2-4,0 2 4,0 0-2,0 0 2,-9 17 0,4-5-1,-3 5 5,2 0-1,-5 5-2,7-3-1,-3 0 1,2 2 0,2-4 1,2 1 3,-1-3-3,0-1-1,4-4 0,-1 2 1,1-2 3,2-1-1,-1-4 2,0 2 0,0-2 1,3-3 6,0 1 0,1-3 1,1 0 0,6-3 2,-5-1 0,4-2 0,-3-2 0,4-3 3,0-3-5,-1 0-2,0-1 1,2-7-1,-3-1 2,-2 1-4,0-6-5,-2 4 6,-3-3-4,2 3 1,-4-2-5,0 7-6,-3 1 2,0 2-2,-3 3 2,-1 1 0,-3 3-3,0 2-2,0-1-1,-5 6-3,-2 2-3,4 0 4,-9 5-5,3 4 7,-3-1 1,-4 7 3,0-1-5,8 2 6,0-1-1,4 2-5,0-1 5,2 2 3,4-2-2,0 0-3,3-3 2,4-3 1,0 1-1,1-2-1,2 1 2,4-3-1,-2 1 4,1-4-1,2-2 0,0 1 4,2-3-2,2-3 3,-2 3-3,4-5 1,2 1-1,0-4 3,0-2-4,1 1 4,3-7 1,2 1 1,-2-2 0,-1 0-5,1 0 2,-4 0 2,1 5-2,0-5 4,3 2 0,-4 3 0,-1 1-5,-6 5-2,1 1 4,-1 1-2,-3 2 2,-1-1-4,1 3-1,0 0 3,-1 2 1,0 3-2,1 0 3,2 2-4,-1 0 6,1 3 1,0 0-4,3 2 1,0 0-2,1 2-7,-4 1 0,3 1 4,5 2-8,-2 4 1,-4-6-3,0 1-7,-1-1-3,-4 0-7,0 1 0,0-3 3,-3-2-2,-1 0 1,-1-1-6,-2-2 3,-1 1 5,-1-3 1,0 1 6,-8-3 2,5 1-2,-4-1 4,-3-3 3,0 1 0,1-1 5,-2-2 11,-3 0-1,2 0 0,-1 0 4,-3-2 5,2 2 5,5-3 6,-1 2 4,2 0 8,4-2 3,-2 2 5,2-2-3,2 1-3,4 2-1,-3-6-3,3 2-9,0 4 0,7-8 2,2 2-4,2 1 1,6-3-10,2 1 3,0 0-2,-1-1-2,12-4-2,-4 4-3,1-6 3,1 5 1,-2 0-7,3-3-2,-1 1 0,-2-1-5,1-2-4,-2 5-2,-4-1 2,-6 0-2,0 2 0,-4-1 0,1-2 0,-1 2-1,-4 2 3,-1-3-1,1 3 4,-6 0-2,0 1 2,-1 1 4,0 1 7,0 4-5,-2-8 3,-3 7 2,5 1-8,-8 0 6,8 0-3,-10 3 6,5 1 6,-6 1 4,4 4-5,-2 3 2,-1 1 5,4 1 2,-3 1-4,1 1 6,0 0-1,4 1 2,1-5-1,-3 4-2,5-5 3,-1 2 5,3-1-4,3 1 4,-2-4-4,1 1-5,-1 0 7,2-5-4,3 4 1,-4-4-3,3 0 2,3 2-5,-3-3 3,5-3-1,0 1-1,1-2-1,2-2 1,-1-1-1,6-3-2,2-2-4,-7 3 2,8-4-3,-3-1-2,-3-1-2,6-5 0,-4-3-1,-1 7-5,-3-2 1,-2 2-5,0-1 8,-2 3-6,-1 0 4,-5 3 0,1 2-3,-4-1 2,3 3-1,0 0-1,-4 0-2,0 3-1,0 0 2,0 0-2,0 0 4,-5 16 0,1-7-1,2 1 1,-1 2 1,-1 5-2,4-4 6,-2 3-4,2-4 2,2 0 0,-2-2-2,1 1 2,3 0 1,0-2 2,0 0-3,0-3 3,1 3 2,1-6-5,-2 1 3,5 0 2,-1-2 5,-2 0 2,3-1-3,0-4 4,4 2-4,-3-4 2,0 0-1,3-3-4,-3 2-1,5-6 0,-2-2-2,8-3 4,-10 1-6,2-5-3,5-5-2,-9 10 0,5-9-4,-1 3 2,-7 4-2,3 0 0,-4 2-1,3 2 3,-4 1-1,0 2 6,0 4 3,-2 0 1,-1 2-1,-1 1-1,3-2-2,-3 6-3,0-2 0,0 2 0,0 0 1,0 0-2,-10 8 0,10-2 1,-3-1 1,3 3-5,-1-1 1,1-1-2,0 2 4,1-1 3,-1 1 0,3 1-1,1-1-1,-2-2-5,2-1 2,-3-1-2,5 2 2,-3-3 0,3-1-2,1 0 3,-7-2 0,12 0-4,-5 0 2,-1-2-4,4-3-6,2-1 1,-4 2 0,3-5-3,-2 4-1,0-4 0,1 2 1,-1 1 2,-1-2-1,2 0 1,-5 3 2,-1 2 3,1-1 0,-2 1 0,2-2 1,-4 4 0,-1 1-5,0 0 5,0 0-1,0 0 8,0 9 6,-1-2-1,-4 2-1,2 3 0,-2-4 2,1 6 0,-5 1-2,4 2 3,1 0-1,3-2 1,-2-1-1,3-2 0,0 5-1,3-5 4,-3 1-3,4-4 1,1 3-2,0-3 3,0-1 1,3-2 2,1-1 2,-4-2 1,9 0 1,-1-1 0,1 0 2,-1-2-3,4-2 0,-4-2 1,4-2 0,0-2-3,-1 1 5,0-4-1,0 0-1,0 1-3,6-10-2,3 3-2,-5-1 3,1 1 1,-2 0-3,-7 3 1,-1 3-4,-1-3-1,-2 6-3,-2-2 1,0 2-1,-3 0-2,-2 3 2,2-1-3,-6 4 1,3 2-3,-10-3 4,4 3 3,-5 5 2,-3 5 0,-1 0 4,0-1 0,-2 6 7,3 0-10,1-1 4,-1 8 0,4-6-4,2 2 4,3-3-1,-3 3-1,6-3-1,2 2 0,5-5-3,-1 0 1,4 3 3,2-4-6,5 2 2,-2-4-1,2-1-13,-2-3-11,5 2-10,-3 1-10,3-4-23,-5-2-17,5 0-18,-6-1-27,5-1-24,-4-3-22,-2-2-30,1 3-143,-2-5-374,3 3 165</inkml:trace>
  <inkml:trace contextRef="#ctx0" brushRef="#br0" timeOffset="229905.3355">10342 13034 22,'-6'-1'163,"6"1"-3,-18 4-9,5 2 2,-6 2-2,-3 6-5,-3 5 1,-4 2-4,-1 2-4,-7 11-4,0 3 1,0-2-7,4 7 2,3 3-7,-1-4-9,5 3-9,1 0-6,3-3-7,9-7-5,3-3-2,0 0-7,3-1-5,2-3-6,2 1-4,3-10-4,4 1-5,0-3-7,2 2-2,-1-7-8,1-1 2,4 3-4,0-4-5,3 3 1,-3-3-8,2-5-6,3 1-9,4-1-20,-6-2-16,4-2-17,-2 1-20,5-2-14,-5 0-26,6-2-21,-7 1-30,-3-2-14,1 0-12,-1 1-28,-4 0-154,-2 0-392,-1 0 174</inkml:trace>
  <inkml:trace contextRef="#ctx0" brushRef="#br0" timeOffset="230450.0929">10444 13229 36,'-6'-4'143,"-2"1"-16,-1-1-7,-2 2-17,2 1-5,1-1-10,0 1-12,0 1 1,0 0-9,8 0-12,-13 3-9,6-1-2,2 1-4,-2-1-4,3 3-7,-1-2 0,1 4-2,0-5 3,1 5-6,0-2 2,1 5 5,0-3 2,1 5 10,4-2-3,-1 0 3,7 5 1,-1-1 0,5 0-8,0 1 2,1-2-4,0 0 2,-1 3-4,0-3-11,1 0 3,-3 1-2,-1-2 0,-3 0-6,-3 0 1,0 1 0,-4-3-6,0 2 4,0 0-4,-6-1-3,-1 1 10,-3-3-2,-3 2 3,-2 3-4,1-6 6,-3 1 1,3-2 3,-1-2 1,1 2 5,2-6 1,0-1 13,1 0 3,0 0-3,7-1-5,-2-3-5,-1 1 1,3-4 1,0 2-4,3 0-6,2-7-3,2 0 0,2 6-1,2-6-6,0 1-3,7 0-3,2-1-12,0 3-31,0-2-21,3 4-45,-2-3-42,3 3-41,-2-1-188,-2 3-397,3-4 175</inkml:trace>
  <inkml:trace contextRef="#ctx0" brushRef="#br0" timeOffset="231502.1982">11279 13104 42,'-5'-3'135,"1"2"-7,4 1-10,-12 1-1,5-1-4,0 3-6,-3-1 0,-1 3-11,-1 0-3,-6 4-9,-1-2-5,-3 6 4,-2 1-3,1 3-4,-2-2-2,3 2-10,-1 2 4,-1 3-6,1 0 0,3 1-5,4-3-7,-1 4 1,4-2-3,8-3-10,0-1-7,5 1-1,-3-5-2,6 6-1,1-3-4,1-1-2,0 4-3,5-6 2,2 2-4,-3-2 0,5 1-7,-2 0-11,6-3-2,-2-1-12,0 1 0,2-2-12,-2-1-13,0-1-7,0-3-4,-2 0-14,-3-1-8,2-2-16,-3 0-10,2-1-5,-2-1-18,0 0-128,-2 0-273,-2 0 121</inkml:trace>
  <inkml:trace contextRef="#ctx0" brushRef="#br0" timeOffset="232379.1515">11551 13365 69,'1'-4'105,"-1"1"-15,0 3 3,0-5-11,0 5-12,0-5-3,2 1-4,-2 4 4,1-6-11,-2 0-1,1 2-2,-2-2-1,2-1 5,-1 1-12,-3 1 3,0-1-9,0 0 0,0-2 1,-2 4-8,1-4 0,1 2 0,-1 3-8,0 0 2,0 1-1,-3-2-4,1 1-2,-1 3-1,-2 0-8,-2 0 6,3 0-6,-2 3-1,2-2 5,-1 4-4,-2-2 3,2 2 0,2 0-4,-2 2-1,5-4-2,-3 7 2,-1-5 1,3 6-4,2-4 4,-1 3 2,1 0 10,4 0-3,-1-1-6,-3 1 4,8-3-8,-4 1 0,0-1-1,1 0 4,-1 0-1,4-2-4,0 2 6,-2-2-13,3 2 8,-1-4 2,0-1 3,1 2-5,3-1 2,1 0 2,-3-1 3,1-2 1,-7 0 3,14-3-6,-7-1 2,1 2 0,-2-1-3,3 1 4,-1-1 0,-3-1-1,2-1-4,-2 1 1,2-4 4,-2 4-1,1-2 0,0-1-6,-2 0 0,2 2-2,-2-2 1,2 2-5,-2 0 3,0 0 1,1 0 3,-1 1-1,-3 1 1,3 1 8,-4 2-9,5-6 1,-5 6-3,1-2-1,-1 2-3,0 0 1,0 0 6,8 8 0,-8-4 4,1 2 5,2 3 6,-3 5-1,0-2 0,-3 5 3,2 0-2,2 4 2,-2-3-2,1 1 1,0 1-5,0-1-1,0 0-1,0 1-1,0-2-4,0 2-1,-2-1-2,2-1 0,-2 1 3,2-4-3,0-3-4,0 0 1,0-2 0,2-2 0,-4-1-1,4-3 9,-2 1 14,0 0 9,2-2 12,-2-3-6,0 0-3,0 0 2,5-8-8,0 1 3,-1-3-8,5 0-4,0-4 0,-1-1 1,3 0-6,1-1 1,2-6-6,1 2 2,-2 4-1,5-5-7,-5 5-3,-1 0 3,5-2-3,-6 4 1,-2 4-5,-1 1-6,-2-1-11,2 3-12,-1-3-7,-4 5-21,1 0-22,-2 3-18,0-1-21,-2 3-22,4-3-17,-4 3-2,6-2-12,-6 2-26,0 0-117,0 0-336,0 0 149</inkml:trace>
  <inkml:trace contextRef="#ctx0" brushRef="#br0" timeOffset="232808.0793">11865 13516 84,'-2'5'131,"-1"2"-3,1 2-7,2-2-16,-2 3-2,2-1-17,0 0-3,2 2-8,-1 1-6,3-5-4,-1 3 0,3 1-11,-1-5 0,1 3 1,2-3 2,2 0-2,-2-1-1,2-2-6,3-1 6,0-1 0,-2 0-2,3-2-1,2-2-6,-3 0-5,-1-2 5,2 1 1,-4-1 3,1-1-6,-4-2-2,2 0-1,-1 1-4,-3-3-4,-1 2-1,-4-3-2,0-1-2,-2 3-13,0-3-14,-4 3-2,-2 0-7,-2 0-9,-2 1-14,3 0-17,-2 0-21,2 3-11,-3 0-11,1-1-15,4 2-11,2 2-26,0 1-107,-3 1-269,8 0 119</inkml:trace>
  <inkml:trace contextRef="#ctx0" brushRef="#br0" timeOffset="233199.9135">12333 13694 39,'-7'2'154,"1"1"-14,1-2-12,5-1-15,-10 1-7,6 2-14,4-3-9,0 0-9,-9 0-17,9 0 6,0 0-6,0 0-8,0 0-5,0 0-2,0 0-8,0 0 2,0 0-5,0 0-8,0 0 2,12-10 7,-10 7-9,-2 3 0,5-2-3,-5 2-2,0 0-1,11 0-1,-11 0-9,7 3 3,-7-3 3,7 5-6,-4-1 1,-1 0 1,0 3 2,1-1 4,-3 1-6,1 2 6,-2 3-4,-2-4 1,-1 4 1,-1-2-5,-3 5 0,0-5-12,-3 2-4,2 3-13,-2-2-14,2-3-27,0-2-9,-2 1-25,4 1-26,2-4-91,-3 0-231,7 1 102</inkml:trace>
  <inkml:trace contextRef="#ctx0" brushRef="#br0" timeOffset="233566.6374">12697 13379 140,'0'-7'203,"0"2"-23,3 0-19,-1 1-15,1 1-16,-2-1-14,3 2-10,0-1-10,-4 3-9,11 0-14,-11 0-5,12 5-18,-7-1-5,-2 2-7,3 1 1,-1 0-8,-4 2 0,-1 1-9,-1 1 6,1 2-6,-3-1-1,-2 0-7,-3 2 2,1-3 4,-1 1 3,-1 0 0,3-2 7,-2 1 1,2-1 0,-3-2-3,5 1 1,-1-2-1,1-2 0,-1 0-6,1 1-1,3-2 1,-3 1 0,0-3 6,3 4 3,1-6 0,5 4 0,-5-3 1,9-1 0,-9 0-1,13 0-7,0-1-2,-2 1 1,8-3-5,-1 2-5,1-5-5,2 1-7,-1 1-15,7-2-8,-4 2-22,5-5-18,-10 3-20,9 1-24,-5 0-30,-1-1-44,-5 1-137,2-1-344,-2 1 153</inkml:trace>
  <inkml:trace contextRef="#ctx0" brushRef="#br0" timeOffset="233901.198">12913 13029 121,'8'0'152,"3"3"-14,3 1-12,4 3-2,-1 5-10,7 5-9,-1 0-8,-2 5-1,0 0-12,-2 4-11,-2 1-8,2-1-7,-3 1-1,-1 5-10,-5-3 2,-2 0-8,-3 0-3,-2 0-7,-3 0 3,-2-1-9,-5 0 0,-2-2 0,-3 1-1,-2-5-6,-2 2 3,0 0-4,-2-2 2,-1-1-18,-1-4-5,6-2-10,-2-2-19,3-1 3,2-2-18,-1-2-11,5-3-16,-1 2-23,1-2-13,3-2-115,0-2-245,1 0 110</inkml:trace>
  <inkml:trace contextRef="#ctx0" brushRef="#br0" timeOffset="234405.0277">13537 13164 24,'0'-3'185,"0"3"-23,0 0-15,0 0-15,0 0-13,0 0-10,0 0 1,5 15 14,-3-8-9,2 4-11,0 3-3,-4 0-8,8 3-11,-5 3-2,3-2-8,-1 2 1,4 2-10,-4-2-6,0-4-3,0 1-4,1 0-6,3-1-5,0-3-4,1 2 1,2-1-8,2-5 2,1 0-1,-3-3 1,3-3 4,2 2-2,2-3 4,0-1-5,-2-2 6,1-1 0,-4-3 2,5 0-2,-8 0-1,5-3 15,-5 2 0,1-7-8,0-2 0,-3 2-7,-1-2-1,1-2-6,-2-2-1,-2 2-4,-1-2-2,-2-1-2,4 1-3,-4-1-12,0 3-2,-1 1-4,2-1-8,-3 7-10,0 0-9,0 3-12,0 0-13,0 4-13,0-4-24,0 3-22,-3 0-22,6 0-16,-3 4-22,0-5-34,0 5-124,4-4-356,-4 4 159</inkml:trace>
  <inkml:trace contextRef="#ctx0" brushRef="#br0" timeOffset="235543.0883">14678 13072 149,'-1'-5'160,"-2"-2"-11,-1 2-14,2 1-16,-1-1-7,-2 3-16,0 1-8,-3-3-12,-1 3-3,-2 1-9,3 3-7,-5-1-12,-6 3-3,3 2-6,-2 1 2,-1 1-3,0 2-3,-5 3-3,0 0-5,0 1-3,3 1-3,3-4-3,5 0 1,1 1-2,4-2-5,-1-1-1,3 1-2,6 0 3,0 1-5,6 0 0,3 3-1,1 0 7,8-1-1,-1 3-5,1-2 1,3 2 5,1-1-10,-2 0 0,-4-3 4,-2-1-4,-2 2 2,0-2-3,-7-1 4,1 0 2,-4-3 0,-1 4 7,-2-2-2,-1-1 8,-1-2 0,-1 1 2,-5-1 2,2-2 8,-5-2-4,2 1-1,-2 0-2,1 0 7,-1-4-5,-3-2 6,3 1-4,-1-1 2,0-2-1,0-1-5,1-1 0,2 1-3,4-1 0,-2-2-3,3 1-2,-1-3 0,0 3 0,5-4-6,-5 5-2,6-2 4,4-1-7,-2-1 1,-1 2-3,3-1-8,0 3-4,4-2-10,1 3-10,0-2-16,1 0-10,-1 0-15,5 1-7,2 0-15,5 0-21,5-4-9,-5 5-32,0 0-95,6-6-272,3 4 121</inkml:trace>
  <inkml:trace contextRef="#ctx0" brushRef="#br0" timeOffset="236093.234">15083 13000 55,'-14'4'209,"1"1"-16,-1 6-14,-4 0-18,0 8-6,-1 3 0,1-1-12,3 7-14,2-4-14,2 3-9,-1 0-9,3 2-6,4 1-7,1 0-10,2-2-9,2-1-1,0 0-11,4-2-3,-1-4-8,7 3 1,-3-5-9,2-2-6,-1 1-20,8 1-11,-3-4-21,2-2-14,1-3-17,9 5-30,0-4-18,4-5-25,0-4-29,1 1-133,2-4-315,7-3 140</inkml:trace>
  <inkml:trace contextRef="#ctx0" brushRef="#br0" timeOffset="236559.9828">15605 13108 87,'-16'-9'175,"4"2"-15,0 4-17,0-2-13,-1 5-17,2 0-15,-1 3-3,-4 2-10,6 2-6,-2 3-13,3-1-8,-4 3-1,3 5-4,1-5-9,0 5-4,3-2-6,-2-1 0,3-2-1,2 0-5,1-2-8,1 2 0,-2-3-1,3-1 1,0 0-3,3-4-2,-2 4 4,1-3-4,0-1-6,2-3 4,1-1 1,2 2-7,-7-2 2,13-2-1,-8 1-4,5-4 2,-2-3 7,5 4-6,-3-4-5,0-3 1,3 0-2,-1 3-4,0-6 1,1 1 0,-4-1 4,-1 2-1,1 1-8,2-2 5,-3 4 3,-2 0-1,0 0 0,-2 1 2,2 5 4,-1-3-4,-1 1 5,-3 0-3,3 4 2,-4 1-3,0 0 8,0 0 5,6 11 6,-4-4-2,-2 4 2,-2 5 3,2 1 0,4 0 7,-4 2-2,1 0-1,0 5 1,1-3-1,-4 5-6,6 0-4,-6-2 0,2-4-2,-2-1 1,4 7-4,-4 1 1,2-3-2,-1-6-5,0 1 4,-1 0-4,4-5-1,-6 1-1,6-5 1,-2-1-1,2-4 5,-2 2 14,1-4-1,-1-3-1,9-3-2,-3 0-4,4-6-3,3-3 0,-1-2 1,7-6 1,-7 5-12,3-9 9,-2 3-8,2-2-6,-5 5-3,2 1-11,1 2-7,-2-2-2,1 5-14,-5 1-13,0 1-24,2 0-12,-2 4-18,0-2-22,0 2-28,-1 3-154,-2-1-335,4 0 148</inkml:trace>
  <inkml:trace contextRef="#ctx0" brushRef="#br0" timeOffset="236913.1915">16109 13450 41,'4'0'150,"2"0"-26,-6 0-12,10 0-11,-6 0-2,0 2-5,-1 5-11,-3-4-6,-3 2-6,2 2-8,-7 1-7,-1 3 4,-1 3-4,-3-1 0,-5-1-4,-2 5 6,5-3-9,-7 3 2,0 0-2,-1-2-3,5-4 7,0-2-2,2 2-3,0 1 6,6-5-1,-1 1-10,4-1 1,-3-1 2,6 0 2,-1-3 0,1 2 1,4-1 2,0-4 0,0 3 1,0-3-2,13 1-6,-5-2-7,3-2 0,2 2-6,2-2-18,2 0-25,1-2-16,2 0-9,1 3-19,2-2-39,6-2-37,1 0-35,-2 3-154,1-2-348,-1 4 154</inkml:trace>
  <inkml:trace contextRef="#ctx0" brushRef="#br0" timeOffset="237902.1446">16680 13421 190,'0'0'212,"0"0"-20,0 0-15,0 0-14,0 0-18,0 0-23,0 0-4,0 0-4,0 0-7,4 9-12,-4-6 1,0 1-3,0 3-6,0-1-6,-3 1-7,2 3-2,-3-1-5,-1 4-11,-4-1 0,0 2-9,-2 0-4,-2 1-7,-1-4-10,-4 5-18,4-4-10,-4 2-17,1-2-16,2-3-23,-1 2-18,0 0-20,7-5-10,-1 1-23,4-5-19,1 1-26,1 1-99,4-4-295,0 0 131</inkml:trace>
  <inkml:trace contextRef="#ctx0" brushRef="#br0" timeOffset="238407.2733">16800 13178 98,'0'-6'203,"3"0"-24,-3 1-14,1-1-17,4-2-13,-1 1-13,6 0-15,1 2-4,-1-1-14,1 2-8,0 0-5,-1 1-9,4 1-5,-5-2-8,-2 3-3,4-2-9,0 3-6,-3 0 0,3 3-7,-4-2 2,-1 3-6,-1-2-2,-1 3-3,-2 1 1,1 2-1,-3 1 5,-3 0 4,-3 5 3,2-3 0,-6 5-3,2-2-1,-2 3 1,1-3 1,-2 2 2,-1 0-6,1 1-3,2-3-2,-1 0 2,1-1-4,3-3-4,1-1 1,0 1-2,3-1-2,1-1 0,1-3-2,1 2 6,0-2 1,0 2-2,4-4 3,2 1 0,1-1-4,1-2 1,3 3 0,5-4-5,3-4-1,-1 3-1,3-3-2,0-1-9,6-1-11,0 0-9,-6 0-12,6-3-20,-9 3-18,3 1-44,2-6-16,-6 1-31,1 2-174,-7-3-365,4 0 161</inkml:trace>
  <inkml:trace contextRef="#ctx0" brushRef="#br0" timeOffset="238835.817">17133 12798 19,'0'0'177,"10"0"-12,-4 3-8,3 2-3,3 0 2,4 6-13,1 0-11,3 8-13,2 1-10,-1 1-9,0 6-5,0-3-11,-2 7-7,-1-4-7,-5 2-9,2 1-2,-6 1-7,-5 0-5,-2 0-6,-2-2-4,-8 3-2,3-2-4,-7 1-3,0-2-3,-2-3-3,-1-2-7,-2 0-5,0-2-8,-4-2-11,8 1-14,0-7-11,3-1-12,-3 0-18,2-4-12,7 0-19,-4-1-11,4-1-19,0-2-14,3-2-113,-1-1-271,2-2 121</inkml:trace>
  <inkml:trace contextRef="#ctx0" brushRef="#br0" timeOffset="239206.8661">17553 13004 209,'0'-4'233,"0"4"-20,1-3-25,-1 3-19,0 0-20,0 0-10,0 0-14,0 0-9,0 0-2,1 15-1,-1-1-7,2-3-6,0 2-7,1 4-11,-2-1-11,2 1 0,-2-1-3,1 1-3,3 0-12,-1 0 3,0-1-9,0-1-1,1 0-3,-3-3-6,3 2-6,-1-2-1,-1 5-7,2-2 0,-1-3 0,-2-1-2,4-3-1,-5-1-3,3-2-2,-3 1 2,3 0 2,-2-1-1,1-2 3,5-3 3,-4 3 6,-4-3-2,0 0-3,14-5-2,-5 1-1,-3-4 1,3 0 2,0-2-3,1-7-2,-1 0 6,-1 0-7,5-7 1,-4-2-3,-2 2 0,1-3-3,-2-2-2,1 2 0,3-1 2,-3 0-7,-1 1-3,-2 2-2,-2 7-9,-1-1-6,3 2-12,-1 6 12,-3-1-11,-1 0-13,1 3-17,1 0-11,-1 2-13,0 2-4,0-2-18,0 4-12,0-1-19,0 4-12,2-4-18,-2 4-14,4-2-30,-4 2-123,10 0-355,-10 0 157</inkml:trace>
  <inkml:trace contextRef="#ctx0" brushRef="#br0" timeOffset="239673.2512">18394 12894 48,'-3'-7'160,"2"-1"-11,0 3-11,-2-2-10,1 4-13,-1-2-9,-2 1-18,0-1-3,-1 3-15,-1 1-6,1-1 7,-2 1-21,8 1-2,-18 1-4,9 1-6,1 1-5,-2 0-7,3 3-1,-3 0-2,-1 1-1,7 4-11,-3-1 7,-2 2 8,2 4-6,2 2 5,3-2 8,0 1-3,2 3 4,2-3 1,0 2 3,2-1 4,5 1-3,6 5 4,0-2-1,2-1-5,5 3-1,-1-2-5,-5 0 1,4 0-7,-2-2-1,-2 1-6,-3-4 2,-3-2-9,-3-1 6,-2-2 0,0-2-6,-2 2 2,-3-4 0,0-1 0,-4 1-2,2-2 1,-5 2 1,-2-1-3,-2-3 4,-2 1-3,-1-2-1,-4-1 3,-1-2-4,0 0 3,-3-2-2,4-2-2,1-2 1,4 1 5,-4-1-8,4-1 0,4-1 1,0 2-4,-1-2 6,6 0-6,2 0 2,2-1-1,0 1 2,2-1-2,2-1 1,4 1-1,-1-2-3,2 0-2,5-1 5,-1 0-3,5 4-4,-3 1 1,2-2-5,1 2-15,-3 1-16,2 4-14,-3-5-21,-3 4-17,7-3-14,-1 1-37,3 2-43,-7 2-115,6-3-324,-1 2 144</inkml:trace>
  <inkml:trace contextRef="#ctx0" brushRef="#br0" timeOffset="240005.0819">19040 12805 47,'-18'1'153,"-2"3"-20,1 1 5,-8 8-4,1-1-10,6 5 0,-2 2-3,2 4-7,2 3-7,1 0 4,1 5-9,-1 1-7,6-2-10,-1 1-4,3 2-5,3-1-7,-3 2-4,6 0-3,1-3-7,3 1-3,0-5-4,2-1-8,2-2-3,5 0-3,-2-5-5,1-1 4,2-1-13,2-1-3,2-3-12,-2 3-16,1-5-5,4 3-10,-3-3-19,0-3-6,1-1-32,-1-1-17,-1-2-14,3-2-29,2 1-144,-6-3-312,6-3 139</inkml:trace>
  <inkml:trace contextRef="#ctx0" brushRef="#br0" timeOffset="240660.0597">19356 13164 139,'-3'-9'164,"0"-8"-11,-1 0-19,1 1-16,-5 3-8,3 3-11,0 0-6,-2-1-13,-2-2-11,0 4-9,4 4 2,-4 0-16,2 2 0,-3 0-8,2 3-2,-2-1-7,-1 3 4,-1 3-15,-3 4 6,1-1 1,-3 4 7,3 2 10,-1 1-9,3-1 9,-1 3-5,2-3 2,2 4-6,3-1 8,-2 2-4,4-5-1,2-2-2,-1 1-2,3-1-2,0-2-3,5 1 2,-3-3 6,0-1-2,4-2-2,-1-3 2,-1 3-1,2-1-4,1-3 2,1-1-4,2-1-1,-5 0-2,9-4-5,-5 2-3,0-1 1,4-4-6,1-2 0,0-2-2,-3 0-4,1 0-1,1-5-7,-2 5-3,2-2 3,-3-1-1,-1 3 3,4 0 0,-7 4 1,3 1 0,-4-4 2,-1 6-3,1 0 2,-1 2 2,-1-1 1,-1 0-3,2 3-3,-4 1 1,0 0 5,4-1 5,-4 1 5,3 9 2,-3 0 4,2 0-1,2 3 3,-3 5 0,4 2 6,-5 1 1,0 4 1,0 3-7,0-3-2,0-5 1,0 10-1,-5-10-5,0 8-1,0 0 9,5 1-2,-3 1-4,3-3 1,-1 2-1,-1-1-2,2-8-5,-2-2-2,2-1-5,0 0-2,0-4 1,0-3 0,0-1 0,2-3 2,-2-1 2,0-1 0,2-1 0,-2-2 2,0 0 2,9-2 1,1-3-4,-2-2-1,-3-1 2,5-4-7,2-2 7,-2-3-4,-1 2-2,4-2 1,0-5-1,-1 0 0,-3 5 2,0 0 0,1 3-3,-4-2 0,1 0-7,0 1-5,-2 4 2,4-1-2,0 0-17,-4 2-12,2 3-4,2-3-3,-2 3-10,-2-2-25,4 4-14,2 0-28,-2-2-17,0 4-36,-4-1-180,2 1-385,0 2 170</inkml:trace>
  <inkml:trace contextRef="#ctx0" brushRef="#br0" timeOffset="241071.101">19791 13379 87,'13'1'162,"-1"-1"-16,3 2-16,-2 0-16,0 1-12,-3-1-2,1 1-21,1 2-7,-4-1 0,0-1-5,-3 2-9,-3 0-10,2-1-1,-3 4-4,-3-4 6,-2 6 2,-1 0-7,-4-1-1,-3 4 9,-2-1 3,-7 5-2,4-5-1,-5 4-7,-1 0 9,6-5-1,0 1 2,3 0-3,0 2-7,6-7 0,0 3 2,0-4-1,1 3 1,2-4 1,1 0 9,3 0 5,-1 0 3,4-2-2,2-1-5,2 0-3,5 0-10,1-2-2,3 0-4,4-4-5,3 3-3,-2-3-3,6-2-2,4 0-3,-3-2-3,-1 0-6,2 1-11,-2-2-12,-5 7-12,6-6-19,-6 0-21,-1 3-20,-2-3-20,0 0-20,-6 1-6,2-2-14,5 1-7,-6-1-28,-3 2-142,6-3-343,-7 5 152</inkml:trace>
  <inkml:trace contextRef="#ctx0" brushRef="#br0" timeOffset="241926.2166">20358 13110 136,'-5'-6'234,"1"-2"-15,0 3-2,-1-3-15,0 0-13,2 0-6,3 3-13,-2-2-15,-1 3-11,3-1-13,1-2-14,3 0-11,-4 3-12,4-1-9,0-1-9,0 3-5,1-2-7,1 1-11,1-1-2,-3 3-6,-1 1-5,2-2-4,0 2-3,1 0-7,-1-1-1,-5 2-7,11-1 1,-6 0-2,-5 1 0,9 1-6,-5 2 0,-4-3 0,5 5-2,-3-2 0,0 3 0,3 0-1,-2 4-2,-3-3-3,0 3 1,0 1-1,0 2 1,0 3 2,-3-3-4,-2 3-2,-3 1 2,-2 0 0,-8 0 2,0 0-1,3 0 3,-4-2-4,-2 2 4,4-8-4,0 4-4,3 0 1,2-5 0,3 1-1,-2-2 3,5 1-1,0-2 3,3 1-3,-4 0 2,6-4-4,-3 3 3,4-3 2,-3 1-2,3-4 2,-1 3 0,1-3 1,6 3-2,-6-3 0,17 0 0,-4-1 3,1 1-2,3-2 2,3-1-1,8 1-3,-1-2-3,3-1-6,0 0-1,-2 4-6,3-3-13,-3-1-1,0 0-2,-3-2-6,-4 5-3,-2-3-10,-1 2-4,0-1-11,-4 1 3,-3-2-9,1 3-3,-4 0-14,2-1-17,-1 2-14,0-4-21,-3 1-18,2 2-167,-3-2-352,0 1 156</inkml:trace>
  <inkml:trace contextRef="#ctx0" brushRef="#br0" timeOffset="242299.7041">20698 12726 36,'11'4'172,"-2"0"-9,4 8-7,0-3-11,-2 6-13,2 2-6,-5 1-10,1 5-5,2 1-7,-3 0-4,1 0-6,-2 2-4,1-1-2,-4 4-5,4-2-7,-3 0-6,-3 2-9,2-1-3,-4-3-4,0 6-9,-2-5-3,-5 1-1,-3 1-9,-1-1-12,-2 1-15,-5 1-15,-3-1-20,-3-2-21,0-1-25,-3 0-28,-4-2-41,-1-1-156,0-4-326,0 1 145</inkml:trace>
  <inkml:trace contextRef="#ctx0" brushRef="#br0" timeOffset="244119.1693">19996 13451 61,'0'0'144,"0"0"-13,2-4-12,-2 4-11,0 0-11,5 0-1,-5 0-4,0 0-13,0 0-10,12 3 4,-7-3-5,-1 1-6,0 3-2,0-2-6,1 2 1,-1-1 3,-3 2-7,4 2 22,-3-2 9,0 3-3,3 1 0,-1 1-8,-1 0-1,-2 2-6,0 5-1,-1-1 0,0 1-5,0 0-5,0 0-1,-2-2-7,-3 2-3,1 0-3,-4 0-7,-1-1 3,-4-1-8,-2 4-11,2-2-17,-5 2-18,-2 0-27,2-1-12,-1 0-37,5-5-18,0 2-32,-3-2-59,3-4-103,-1 3-332,-1-3 147</inkml:trace>
  <inkml:trace contextRef="#ctx0" brushRef="#br0" timeOffset="245892.1202">7715 14590 101,'1'-1'209,"3"-1"-18,4-2-14,1 2-12,3-4-20,5 1-9,1 3-11,5-2-9,6-3-7,3 2-7,0-1-8,0 0-9,1 2-4,-1 1-14,-1-4-4,0 6-6,-2-2-11,-6 2-14,-5-1-19,-3 4-18,-2-2-14,1 1-21,-5 0-11,-1 2-17,-2 0-8,2-2-8,-3-1-9,-1 5-8,-3-4-7,-1-1-17,-3 7-99,-3-4-243,1 2 107</inkml:trace>
  <inkml:trace contextRef="#ctx0" brushRef="#br0" timeOffset="246328.8877">7827 14762 101,'3'4'166,"5"-4"3,3 3-14,2-3-9,5 0-10,2-1-7,10-1-9,-1-3-11,3 1-4,-1-2-8,3-3-7,-1 4-15,3 1-1,-4 1-12,-1-4-14,-1 7-20,-3-4-6,-4 2-15,-6 2-21,1 1-13,-2-1-14,-7 0-18,3-1-15,-4 1-7,-1-2-15,-2 4-12,-2-1-21,-3-1-73,0 0-218,0 0 96</inkml:trace>
  <inkml:trace contextRef="#ctx0" brushRef="#br0" timeOffset="251797.0425">10908 14567 6,'-19'-3'148,"1"0"-7,-2 3-6,6 0-11,-3-3 2,3 3-11,0 5-1,0-1-9,0-1-8,2 2-4,-3 3-7,2 1-8,-1 3 6,4 0-9,-2 1-7,1 1 1,3 1-9,-1 7-1,-1 2-7,1-1 0,5-3-5,3-1-3,0 6-6,2-7 8,4 2-1,-2-3-2,8 7-3,2-7-5,1-2-5,8 3-1,5-2-3,-2-7-2,6 1-2,-3-3-2,5-3-1,-1-3-1,0-1-2,-1-4-1,-2-1 6,2-3 4,-6 0 2,0-4 3,-9 0-1,7-5 7,-9 3-4,4-6-4,-9 1-1,5-3-4,-7-1 0,-1-4-3,-5 1 2,-2-4-13,-5 3-5,0-2 2,-5 1-19,-2 4 1,-1-1-7,-2 5 4,-5 1-12,2 1-2,-4 6-4,4 3-9,-8-3-3,9 8-16,-4-1-6,3 4-14,1 1-15,-1-2-11,6 4-9,1 1-16,1 0-9,1-1-19,-1 0-109,2 1-290,2 2 128</inkml:trace>
  <inkml:trace contextRef="#ctx0" brushRef="#br0" timeOffset="252186.8194">10908 14307 112,'-5'-3'190,"5"3"-22,0 0-11,0 0 7,-5 12 9,5-3-14,-2 3-11,4 3 6,-2 2-4,0 3-2,5 6-8,-10 3-9,10 1-2,-5 1-13,0 3-6,0 0-10,0 1-4,0 2-3,0-3-7,0 0-9,0 2-3,0-2-8,-3-1-5,6-2-2,-3 1-8,0-2-4,0-2-5,-3-2-3,6-6-4,-3-2-4,-5 1-2,5-2 0,0-4-6,0-1-1,0-1-4,0-1-10,0-2-9,0-2-12,0 1-11,-2-2-10,0-1-13,2 0-15,-1 0-19,1-4-24,0 5-22,0-5-22,0 3-29,0-3-35,0 0-188,0 0-433,0 0 192</inkml:trace>
  <inkml:trace contextRef="#ctx0" brushRef="#br0" timeOffset="253702.6843">11951 14505 128,'-1'-5'153,"1"5"-8,0-3-8,0 3-8,0 0-13,0 0-6,-3-5-12,3 5-14,0 0-10,0 0 1,0 0-8,0 0 18,0 0-3,0 17-5,-4-7-2,4 4 10,-2-4-8,-2 5-4,3 2-10,1 2-3,-2-1-8,4-1-4,-1 1-2,3 9-2,0-10-2,-2 3-2,7 0-2,1 3-1,-3-4-1,3-2-4,1 0-4,1-2-4,-2-3-3,4 1 0,3-1 0,-2-1 12,2-2 1,-1-1-3,3-3-1,-3 2 1,4-5-4,-2-1 6,0-3-2,2 0-1,-3-5 10,-2 0-3,2-2 4,0 1-2,-2-5 0,-1-2-3,1-7 4,-2 0 2,0 1-5,-3-3 1,-3-3-1,-1 4-4,-2-5-4,0-2-1,-2 0-4,-6 1-2,2 0-4,-2 1 1,-3 2-3,0 6-2,-1-3-2,2 3 1,-2 3-2,-3 0-6,6 0-8,-3 3 4,1 4-10,1-2-7,1 3-7,1 1-10,-1 0-15,2 3-28,1 1-34,-2 0-34,4 1-18,0 3-26,0 0-22,0 0-30,0 0-129,0 0-400,12 12 177</inkml:trace>
  <inkml:trace contextRef="#ctx0" brushRef="#br0" timeOffset="256339.1414">13181 14468 67,'-15'1'141,"-2"0"-10,2 2-2,0 2 1,-3 0-19,5 4-4,-5-1-8,4 4-18,4 2 4,-3 1-6,3 1-3,1 0-5,5 10-7,-1-7-2,3 6-12,3-6-3,1 1-6,3 3 1,3 3-1,4-8-6,3 1-2,5-1-2,3-3-6,2-1 7,2-3-1,1-3 2,1-1-1,1-5 3,-4-2 10,-4 0 4,1 0 4,-4-4 3,-1-2-1,0-1 11,-1-4-4,-4 0-3,-1-1-4,-3-5 0,-2 1-6,-2-2-3,-2 2-7,-3-7-2,-3 3-7,-2-8 2,-1 3-5,-3-2-11,-3 0-8,0 5-5,1-2-9,-3 3-9,2 4-5,2 2-1,-4 1-14,5 2-8,-3 3-7,2 2-14,1 0-15,-1 2-11,4 2-14,-3 1-7,2-1-16,-1 2-15,8 1-21,-10 1-123,10-1-310,-10 1 138</inkml:trace>
  <inkml:trace contextRef="#ctx0" brushRef="#br0" timeOffset="256826.1623">13129 14290 123,'-4'-3'201,"1"0"-27,3 3-16,-3-2-17,3 2 3,0 0 5,-3 14-6,3-3-3,4 0-3,-2 5-6,1 4-10,1 5-1,4 1-4,-4 3-6,1 3-8,0-3-5,0 9-8,3-3-5,-6 1-10,3-3-1,0 13-11,-1-12-6,-5-2 15,2-1-7,-1 3-8,-2-3-3,2-3-8,0 0-5,-2-8-3,2-1-5,0-2-2,0-6 1,-2 0-7,2 1 0,-1-3-6,1 0-1,0-2-11,0 0-11,-2-1-9,2 1-14,2-3-10,-5-2-15,3 3-12,-1-1-18,1-4-10,1 6-13,-1-6-15,4 0-18,-4 0-18,13 0-22,-6-3-23,2-1-133,0-2-364,5 2 162</inkml:trace>
  <inkml:trace contextRef="#ctx0" brushRef="#br0" timeOffset="257251.021">13935 14403 225,'-2'-5'206,"-1"0"-22,2 2-20,1 3-17,-2-4-14,2 4-9,0 0-7,-7 14-7,5-7-5,2 5-5,0 1-1,0 2-9,2 4 0,1 2-11,3 4-4,0 2-6,-1 2-5,2-3-4,-1-1-7,3 1-4,0-9-7,0 0 0,4-3-5,-1 1 1,-2-1-2,1-4-1,-2-2 1,3 0 3,2-2 2,-3-3-3,1-1 6,0 0 2,1-5-3,1 2-4,-2-4 0,-2-2 0,5-2 2,0-4-10,-4 1 0,2-3-3,-7-2-5,7-8-1,-3 1-1,-1-2-5,0-3-6,-3 5 2,-3-2-6,-2 6 0,3-5 0,-4 8-14,-1 0-4,1 4-2,-3-2-9,3 4-16,-2 2-14,-1 1-10,2 3-15,-3-1-16,3 0-10,-2 1-20,2 4-19,1 1-9,0-5-4,0 5-4,0 0-5,4-4-6,-4 4-108,0 0-301,0 0 133</inkml:trace>
  <inkml:trace contextRef="#ctx0" brushRef="#br0" timeOffset="259134.9956">14994 14502 114,'-2'-5'113,"2"-1"-9,0-1-10,0-1-10,0 1-9,-3-1 0,2-2-4,0 3-11,-3-3-1,0 3 1,1 0-8,-4 0-9,1-1 0,-1 3 4,-2-2-3,-3 4-5,0-1-6,-2 4-5,-5-2 3,0 2-5,-3 2-4,3 2 0,-3-1 1,2 4 3,-1-2-5,-4 7-2,8-6 0,-1 4 5,3 2-3,1 0-4,4-1 0,-1 1-3,5 0 4,2-2-5,-1 0 6,4 1-7,1 2 2,2-3 1,1 1-3,1 0 3,1-1-6,0-1 8,5 0 5,-2-1-4,1-1 0,5-2 3,-1-2 0,1 1 1,1-4-10,0-2 4,1 0 5,1-1-6,0-1-2,-3-1 3,-2-2 1,3-2-3,-1 0-2,-5 0 2,3 0-4,-5-1 6,0-1-2,3 2-2,-6-4 2,2-1-1,-3 2 7,0 0-4,-1 0 5,-1 3 1,-1-1 3,0 3 3,0 1 1,0 0-4,0 2-4,1 0-4,-1 4-1,0 0-2,0 0 2,0 0-7,0 0 1,0 0 2,-9 16-6,8-5 2,1 5-2,-1 0 7,3 1-5,0 3-3,3 4 2,-3 1 1,1 0-4,1 0 3,0 2 3,1 1-10,0-1 8,-3-4-5,1 4 4,1-6-2,0 3 0,2-5 0,-2 1-4,0-4 2,1 0 0,-3-9-1,2 5 2,-2-5 0,1 0-3,-3-1 2,2-4 8,0 4 26,0-5-3,-2-1-1,0 0-1,9-5-5,-5-2 7,4 1 3,-3-5 2,4-4-6,-3-2-6,2-1 3,6-4-4,-2-1-4,-2-3-2,0 2-3,2 1 0,-3 5 0,1-1-6,-1 1 1,0 1 0,-1 0-3,2 3-5,-5 2-2,-1 4-5,1-1-4,-3 2-10,2 0-8,-2 3-7,1-4-13,0 4-9,-1 0-13,-2 4-15,3-5-17,-3 5-19,2-5-11,-2 5-8,0 0-7,0 0-20,0 0-152,0 0-341,0 0 150</inkml:trace>
  <inkml:trace contextRef="#ctx0" brushRef="#br0" timeOffset="259563.1198">15383 14604 134,'13'-4'143,"-3"-1"-4,2 0-15,1 2-11,-2 3 5,3-1-32,-4-1-11,-1 1-6,4 2-9,-13-1-4,13 2-6,-7 1-8,2 2-2,-3 0-3,-4 0-3,2 4-1,-3 1-4,-3 0-5,1 0 0,-7 1 5,4 3-2,-6-2-4,2 1 2,-5 2 6,4 0-5,-3-1 7,3 0 0,-3-1-4,1 1 3,0-1-2,4 0-2,-5-1 4,6-2 2,2 0 0,0-1-10,-2-2 0,1-2 0,5 1 1,-1 0 5,0-2 2,2 0 8,1 2 2,0-2 2,2-1-1,3-2-1,2 0-5,-2-1 1,6 0-6,3 0-3,3-2 1,1-1-7,3 2-1,2-6-2,6 1-1,-3 1-4,-1-5 1,-4 6-1,5-5-12,-6 3-20,-3 1-13,2 0-28,-5-3-20,0 4-16,1-4-32,-5 4-20,5-6-25,-7 6-134,2-1-329,1-2 146</inkml:trace>
  <inkml:trace contextRef="#ctx0" brushRef="#br0" timeOffset="259842.8075">16118 14643 48,'0'0'192,"0"0"-22,10-2-17,-5-1-14,3 2-15,2 1-13,-1-1-13,4 1-11,1-2-4,-1 4-10,1-2-16,2 1-12,4 0-22,-8-1-27,2 0-23,-1 2-25,-2-1-25,1 1-18,-3 0-97,-1 0-207,-2-2 92</inkml:trace>
  <inkml:trace contextRef="#ctx0" brushRef="#br0" timeOffset="260138.6484">16165 14896 92,'22'-2'96,"5"0"-12,3 2-17,0-2-26,-1-1-34,-2 3-30,1-3-38,-2-4-66,3 3 30</inkml:trace>
  <inkml:trace contextRef="#ctx0" brushRef="#br0" timeOffset="260662.7134">17258 14491 162,'0'-12'147,"0"1"-12,0 0-12,-3-1-15,1 1-8,-3 0-16,-2 2-9,1-1-2,-2 2-8,-1 0-10,-6-1-1,-2 2-7,-2 3-8,-1-2-5,0 2 2,0 1-9,0 0-3,3 2 1,-2 1-3,2 1-7,3 2 1,1 0-3,7 3-2,-3-2 5,4 4 1,1 2-3,1 2 1,6 1 5,1 4 3,-4-3-2,9 3 1,-3 7 0,-1-5 4,-1 5 8,4-5-1,-3 6-4,-1-8 4,-3 4 8,4-1-11,-5-3-5,3 2 1,-3 0 2,0 0 0,0-1-2,-3-1-10,-3 0 2,3-1 1,-2 0-2,-4-1 0,0 1-3,-4-1-6,3-1 3,-3-2 4,3 2-3,-3-4-2,-2-1-1,4-1-2,0 0 3,1-4-1,4 1-2,-1-1 0,0 0 3,3-2 8,-2 1 7,3-2-1,3-1-1,0 0-1,0 0-7,-3-7 1,3 7-1,8-10-3,-1 4-2,0 1 0,2-3-2,-1 4-2,-2 0 1,6-2 0,-3 1 0,-2 2 3,3 1-1,-2 1 1,-1-1-2,-2 3 1,-5-1 1,12 2-2,-8 0 3,1 1 2,-2 2 1,-1 2 1,1 4 11,-3-2 3,1 3-1,2 5-2,-3-3-3,0 3-1,0 2-2,-4-1-1,4 1 1,1-2-4,-2 0-1,5 0 1,-4 1-6,0-1 3,0 0-3,6 0-1,-5-7-8,3 1-5,3 0-4,-2 1-9,1-2-7,3 0-5,-1-4-9,2 1-16,3-1-3,-2 1-22,7-4-22,0-1-22,1 1-32,-1-3-27,0-4-154,1 0-362,-1 1 161</inkml:trace>
  <inkml:trace contextRef="#ctx0" brushRef="#br0" timeOffset="261519.1293">17875 14637 28,'0'-11'139,"0"1"-5,-1-2-13,-3-1-14,4 2 0,0 0-3,-3 0-8,-2 4-10,3-1-3,-5 0-13,-2-1-7,0 4-5,-1-2-7,-5 2-9,3 3-2,-8-3-3,2 4-8,-2 2 1,2 4-10,-4 0 6,4 1-6,-1 5-4,-4 3-1,5-2 4,-8 5 1,5 1 1,-1 4-4,4 0-4,1-2 2,6-3-1,1 1 1,2-2 1,2 2-2,1 0-6,2-2 7,3-3-1,0 0-6,3-3-2,2 0 7,1-1-2,2 0-4,1-4 2,2 2-1,-1-3 3,2 0-4,2-2 0,0 2 1,1-4 1,1-2-3,-2 0 0,2-2 4,2-1-7,0 0 0,-4-3-6,3-1 0,-2-2 1,1 1-2,0-2-1,0-1 0,5-2-2,-7 4 2,-4 2 2,3-2-2,-3 2 6,-1 0 9,0 0-10,0 2 6,-2-3-1,0 3-6,-4 2 7,2 0-1,0 1 0,-1 0 3,-3 3-3,-1 1-3,5-3 1,-5 3 8,4 7 17,0-2 1,-3 0 3,2 6-3,-2 0 6,2 3 9,1 3 0,-1 0 3,0 1-5,1 0-3,-2 3-1,1 4-1,1 0 2,-3-4-5,2-1-3,2 0-3,-5-1 2,2 5-7,1-3 0,0-4-4,-1 1-2,3 0 1,-4-7-5,0 1 0,2 0-1,-1-4 1,1 0 0,1-2-1,-1 1 2,2-3 9,-2 0 3,3-2 2,-1 0-1,2-2 1,1 0 0,-2-4 0,2-1 1,1 1-5,2-5 0,1 1 0,2-5-2,-1 1-4,0-5 2,3-2-4,-1-2-2,2 0-2,0 2 2,-6 2-3,0 2-1,1-2-5,-4 5-2,1-1-12,-4 2-6,4 1-7,-5 3-12,0-1-14,1 1-12,-1 2-23,-2 0-22,0 1-35,1 1-24,0-1-36,-1 3-172,-2 1-402,0 0 177</inkml:trace>
  <inkml:trace contextRef="#ctx0" brushRef="#br0" timeOffset="262078.9262">18369 14921 123,'6'-5'165,"-3"2"-15,3-3-17,1 0-17,3 1-7,-3 1 1,3-1-10,-2 4-13,-1-3-5,2 1-13,-5-1-1,5 2-9,-4 1-2,0-1-9,-1 2-4,-4 0-9,7-1-2,-7 1-5,0 0 2,6 4-3,-6-2-4,0 5-5,0 1 0,-4 1 4,0 1-1,-1 5 6,-4 1 1,-2-2 6,0 2 3,2-2 3,-2 2-2,-1-2 3,0 2-4,-1-4-1,4 3 2,2-6 0,0 1-5,1 0-4,2-1-4,1-2 2,2-1 2,-2 1 1,2-1 0,2-1-1,0-1 1,2 0 4,1 0-2,1-1-4,2-1-2,4 1 0,-1-3-3,3 0-5,2 0 0,-3-1-6,4-1-12,1 0-16,2-4-18,-1 3-16,0-3-33,-3 1-28,2-1-30,2-2-34,-3-2-165,0 1-368,1 1 163</inkml:trace>
  <inkml:trace contextRef="#ctx0" brushRef="#br0" timeOffset="262711.0781">18685 14478 84,'8'-9'135,"3"1"-11,2 1-6,0 2 2,2-3-14,-3 4-11,-1-1-5,2 1-7,-4-1-6,0 5-3,1-3-4,-3 3-5,0-2-4,-1 3-9,-6-1-5,9 0-6,-3 1-3,-4 2 2,2 2-2,-3 0-1,2 4-1,-1 3-3,-4 0 7,-1 6 2,0 0-6,-1 2 8,0 9-2,-3-7 0,1 4 1,-3-2-4,1-6-3,2 0-2,2 2 0,1-4 4,-2 2-7,-1 0-4,3-1 1,3-2-3,-1-3 0,1-1-3,1 0-3,1-3-1,-1 1 6,-1-2 1,3-2 9,2 1 8,-2-2-6,0 1-1,1-1-1,4-3 2,-3 1-6,4 0 0,-3-2-5,2-2-1,0 1-3,3-3-1,-2 2-3,0-5 0,2 2 1,-2 0-2,0-2-3,0 2-4,0-3 1,-3 1 0,2 2-3,-4 0 2,2 1 1,-2 0-3,-4 1-3,4 0 1,-4 3-3,4-5-4,-4 5-3,1-2-4,-1 2 0,0 0 1,0 0-3,0 0 6,-9 14-5,8-3-2,-2-2 5,2 3-2,1 5-1,-3 0 6,6 4-3,-2-1 2,3 5 0,1 1 6,2-2-4,-2 2 0,1-1 3,-1-4 4,-1-1 0,0-3-1,0 0 2,-3-1 1,3 1 3,-3-5-2,1-2 3,-1 0-3,0 0-1,-1 2 4,0-7-1,-2 2 1,0-1 0,0-1-1,-5-1 0,2 1 1,-4-1 0,0-3 1,-1 3-3,-4-1-1,-1-3-5,-2 0-13,-1 1-21,0-1-21,0 0-28,0-1-44,-1 1-45,7-3-42,-1 3-165,1-3-407,2 2 180</inkml:trace>
  <inkml:trace contextRef="#ctx0" brushRef="#br1" timeOffset="271245.033">19231 14446 16,'-7'1'99,"-2"1"6,2-1-3,-1 0 5,-2-1-4,0 3 4,-2 0 0,-1-3 8,7 0-3,-2 1 6,1 0 1,0-1 2,-2 3-2,4-2-9,0 0 1,5-1-6,-6 2-7,6-2-6,-8 2 0,8-2 0,0 0 2,0 0 0,0 0 3,15 5-4,-6-4-3,5-2 0,4 1 3,5-2-3,4-1-13,6-1-2,-2-1 0,2 0-12,2 0-7,-1 0-4,3-2-2,-5 3-9,8 1-3,-6 1-2,2-3-7,-5 4-1,-10-1-1,1 1-4,-4 0-6,-4-2-3,-2 3-2,-1-1-4,-5 0-7,1 1-3,-7 0-5,9 0 3,-9 0-2,0 0-4,9-2 5,-9 2-2,0 0-1,2-3 0,-2 3-3,0 0-1,0 0 0,0 0-1,-14-5 2,8 3-2,2 1 3,-1-2 0,5 3 0,-13-6-1,5 4-2,2-1-1,-3 1 5,0-3 0,3 2 1,-2 3 2,3-2 1,-4 0-5,4 1 6,5 1 2,-8-3 3,3 2-4,5 1 6,-4-1 0,4 1 0,0 0 3,0 0 2,-10 2 7,10 2 4,-1 3 3,-4-1 3,5 2-4,-3 3 3,3 2-1,0-5 5,0 6-4,0-3-1,-2 5-1,0-4-1,6 3-1,-2-3-6,-1 1 3,-1-2-3,2 1 3,1 0-8,-2-2 1,-1-1-2,0 1-4,2-5 2,-1-1-1,-1 1-2,6 0 4,-5-2 1,-1 2 2,3-2-6,-3-3 6,0 0-2,1 4-1,-1-4-1,0 0 0,0 0-2,4-12 0,0 4-5,-3-4-3,0 0-6,3-5-4,-1 3 3,1-4-6,-3 2-5,4-3 5,-4 5 2,1 3 2,0 0 1,1 1 3,-2 4-1,-1-1 2,0 1 1,-1 1 5,2 1 4,-1-2 1,0 3-2,1 0 1,-1 3-1,3-5 0,-3 1 3,0 4-2,10-2 1,-2 2 1,-8 0 1,11 6-1,0-3 0,0-1 1,-2 1 0,4 5-2,-2-1 1,5 3-1,-5-3-1,1 5 0,-1-4 2,0 4-1,1-2-1,-1 1 2,-3-4-2,1 3-4,-4-3 5,3 0 2,-6-2-7,2 2 3,-4 0 3,0 3 4,-4-6 7,2 0-4,-6 7-1,3-7 8,0 5 5,-4-4-4,2-2-3,-2 3-4,2-1 1,-7-2-1,5 0 3,-1-2-6,-1 2-7,1 0-7,3-1-13,-2 0-12,1-2-10,2 1-18,1 0-16,-1 0-29,1 1-28,5-2-31,0 0-35,-6-5-33,6 5-35,0 0-174,11-9-477,0 4 211</inkml:trace>
  <inkml:trace contextRef="#ctx0" brushRef="#br1" timeOffset="271658.0384">20424 14284 129,'4'-5'297,"1"1"-11,0 1-15,-5 0-20,4 1-17,-4 2-24,1-5-27,-1 5-15,0 0-18,0 0-12,-15 7-17,7-3-10,-4 2-5,-2 4-11,-1 0-5,-4 2-11,3 0-3,-6 7 0,2-2-11,0 0-4,1 0-3,6-2-8,-1 4-5,4-2 0,0-2-8,2 0-6,3-4 0,3 1-3,0 0 0,2-2 2,2 1 0,3-2 3,5-2-9,5 2-1,4 0 0,-2-6-2,11-1-5,3-1 4,0-2-7,-3-1 2,-3 0-1,-2 1-11,-4-5-9,-1 3-15,0 3-19,0-5-22,-6 0-31,0 1-39,-5 4-52,3-5-61,-3 4-261,-1-1-547,-3-5 242</inkml:trace>
  <inkml:trace contextRef="#ctx1" brushRef="#br1">23143 11906</inkml:trace>
  <inkml:trace contextRef="#ctx0" brushRef="#br0" timeOffset="305184.6984">23010 10421 23,'-17'-3'129,"-1"-2"-7,5 4-6,-1-1-5,4 2-7,-1 0-15,3 0-9,1 1-7,-2-1-8,3 3 1,1 1-7,1 0-2,0 2-5,0 1 4,4-2-5,0 5 0,0 0 7,3 1-1,1 2 5,-1-2-3,4 8 6,-1-2-2,-2 2-2,1 1 0,2 4-7,-2 1 1,0-1-2,-1 2-3,-7 0 0,2 1-2,-3-3 1,-5-1 2,3 2-1,2 0-1,-4-8-3,-3 7-3,2-6-2,-2-3-5,1 1-2,0-2 1,1 1-4,1-6-6,0 1 0,-2 1 1,5-4 0,-2 0-3,-1 0-2,4-3 4,-1-1 4,0 0 4,1 1 5,2-2 3,2-2-4,-3 2-5,3-2-8,0 0 0,0 0-5,0 0-5,8-11 2,-3 8-4,1 0-3,-1-1 1,2 0 1,0 3-5,-2-2-2,1 3-1,-6 0 1,12 3-4,-8 1 2,1 0 2,-1 6-4,-3-1 3,3 8 1,-4-1-2,-1 3-2,-2-3 0,-2 10 2,-2 2-2,-1-3 3,0 0-2,-1 4 2,-1-5-3,2 3 2,0-1 3,-1 0-3,1-2-2,-1 1 1,3-1 4,-1-6-3,-2 9 0,5-10-2,2-6 3,-1 6-2,2-3 0,1-6 0,1 3 1,2-2-5,-1 0 6,4-4-2,1 0-3,0 1 2,3-2 2,3-2-3,-4 2-6,3-3-6,0 1-12,-1 1-26,0-1-19,1-2-27,1 4-17,1-3-16,-2 1-13,7-1-27,-1 0-32,0-1-154,-2 0-385,3 0 171</inkml:trace>
  <inkml:trace contextRef="#ctx0" brushRef="#br0" timeOffset="306246.5833">23551 11319 36,'0'0'143,"9"-4"-8,-8 2-7,-1 2 5,4-3-5,-4 3 2,4-3-5,-4 3 3,3-3-4,-3 3-3,0 0-4,6-1-6,-6 1-5,0 0-4,0 0-9,0 0-8,3-2-6,-3 2-8,0 0 2,0 0 11,0 0-2,1 9 5,-1-5-5,0 3-1,0-3-7,0 3-3,-1 0-5,-1 1-6,2 4-4,-1-4-3,0 0-8,-2-2-2,3 2-9,0-1 0,-2 0-6,2-2-2,-2 1 0,1 2-10,1-3-10,0 0-13,-1-1-15,1 2-21,0 0-19,-2 0-23,2-4-29,-1 3-19,1-5-23,1 4-22,-1-4-26,0 0-166,2 3-400,-2-3 176</inkml:trace>
  <inkml:trace contextRef="#ctx0" brushRef="#br0" timeOffset="307798.7414">23808 10839 63,'-1'-4'136,"-2"0"-12,3-1-9,-1 1-2,-1 0-10,0 0-11,2 4-10,0-9-6,-2 6 4,2-1-6,-2 0-3,2 4-7,-2-4-7,-1 2-6,-1-2-6,4 4-2,-4-6-7,-1 6-6,1-2 3,4 2 0,-10 0-5,10 0-5,-10 2 0,6-1 1,-4 1-1,2 1 0,-2-1-4,3 5 4,0-3-4,0 4 1,-4-1-3,4 3-1,-1-1 1,0 0-4,1 1 2,0 1-1,4 0 0,-3 0 1,2 5 12,-1-3-1,3-2-4,1 1-4,1 0-1,0-2 0,2 1 2,2-3 0,-2-2-2,1 2-5,1-1 5,1 2-6,-3-4 3,4-1 0,-1 0-4,1 0 5,-3-2-1,3 0 3,-2-1-5,2 0 4,-8-1 7,10-1 2,-2-2 1,-3 0-3,0-2-3,0 0-2,-2-1-1,2 1-5,0-4 5,-1-2-6,-2 2 0,2-3-2,-1 0-6,0 2 5,1-2-3,-2 0 3,0-2 0,2 3-4,-3-1-2,-1 0 1,1 3-1,-2-1 3,3 0-3,-2 3 2,-2 0-2,2-1 1,0 1 1,0 2-2,-3-1 0,1 3 5,1-2 3,0 0-3,-1 2 9,2 3-4,0-6-5,0 6-3,0 0-2,0-5 1,0 5 2,0 0 7,0 0 0,-4 12 0,2-5 9,2-1-1,-1 5 5,-2 1 3,0 3 11,2-3 6,-1 6-5,-1-1 0,3 1-2,-3 2 0,0-2-10,-2 2 9,2 4-11,3 3 1,0-3-7,-1 4 1,1-3-1,-3-6-1,0 7-1,3-7-4,0 2-1,0-4-1,0-1 0,0 0-4,0-3 1,-1 0 0,2-3-2,1-1-2,-2-2-1,0-1 3,1 0-3,-1-1 4,0-2-2,2 1 4,-1 0 8,0-3 13,-1-1 2,0 0-4,0 0 1,0 0-3,9-9-2,-5 4-2,0-2-4,-1-2 3,4-2-7,-1 0-4,0 0 1,4-5 3,-5 7-5,0-5-3,1 0-6,-2 5-6,1-2-10,0 2-4,-2 0-6,1 0-7,0 1-19,-2 3-7,1-3-15,1 4-15,-1-1-13,-1 1-14,1 0-18,-1 0-22,1 1-19,1 2-18,0-3-24,-3 2-142,-1 2-386,8-3 171</inkml:trace>
  <inkml:trace contextRef="#ctx0" brushRef="#br0" timeOffset="308348.5342">24007 11153 61,'0'0'217,"0"0"-14,0 0-13,13-8-18,-13 8-11,10-1-12,-2 1-17,-1 0-14,1 0-9,0 1-15,-3 0-7,3 4-11,-3-3-7,-3 0-7,2 3-6,-1-1-4,-1 3-3,-2 2-7,0-2 1,-6 3 0,3 3 4,-3-4-1,-2 2 1,1-1 10,-4 5-2,3-5-1,0-2 0,1 1-8,1 1-2,0-1 0,-1-3-3,4 0-1,-1-1-4,2 0-5,0 1-2,2-5 1,0-1 1,2 7-4,2-4 0,3-3 1,4 0-6,2-1-5,2-1-3,1 0-6,4-3-11,-1 1-15,0 0-23,3-3-24,-4 3-21,0-2-29,1-2-33,-3 0-28,0-1-45,-2-2-144,-5 4-395,2-3 175</inkml:trace>
  <inkml:trace contextRef="#ctx0" brushRef="#br0" timeOffset="308856.1276">23966 10391 50,'3'-9'165,"1"-1"-4,-3 0-17,4 3-16,0-3-10,2 3-13,-2-3-10,0 5-12,0-1-8,0 0-11,4 5-5,-5-4-2,4 1-9,-3 3-2,2-2-4,-2 3 3,-5 0-4,12 0-4,-9 3-7,4 1 4,-1 1-2,0 2-6,-1 3 6,-1 0-8,3 6 4,-3-1-4,-2 3 0,1 1 6,-3 7 0,0 0 7,-3-1 0,3 4-1,-2-3-2,2 3 0,0 0 3,-2-2-4,4 2 1,-4-2-6,4 2 2,-4-2-3,4 2-2,3-5-1,0 1-1,-1-5-2,1-1-6,-1-1 2,1-1-2,4-2-1,-4 3 1,0-2-1,2-7-1,-2 3-4,1-2-3,-2 1 2,1-2-2,-2-2 0,-1-3 0,1 1 1,1 0 2,-3 0-3,-1-3 0,3 0 0,-2 2-1,-1-4 3,0 4 0,0-4-4,0 0 1,0 0 0,0 0-4,0 0-3,0 0-4,0 0-2,0 0 3,-5 6-5,-2-6-4,2 3 2,-1 2 1,-3 4 2,0-3 4,-3 9-1,2-4 1,1 4-4,0-1 4,-1 2-1,4 3 0,1 4 1,3-3-1,-2-1 1,3 10 2,0-2 0,2-2 0,2 0-3,-1-6 6,2-1 0,1 2-5,-1-4 2,2 2 0,0 0 4,-1-1-1,-3-2 2,2-4-2,0 1 1,-1 0-2,-1-1 3,-2-1 1,0 0-6,0-1 6,0 0-2,-4 2 1,0-2 0,1 1-2,-3-2 4,-3 0-2,1 0-3,-1 0-13,-2-1-8,0 2-8,-2-4-20,1 1-15,-5 2-23,0-4-22,-1 0-10,-2 0-27,1-1-147,-1 0-318,-3-1 141</inkml:trace>
  <inkml:trace contextRef="#ctx0" brushRef="#br0" timeOffset="309407.8161">23743 11367 28,'0'-5'137,"0"5"-7,2-7-12,-2 5-2,0 2-7,0-6-13,0 6 0,0-3-10,0 3-5,0-4-6,0 4-7,0 0-6,0 0-7,0-5-4,0 5-3,0 0-4,0 0-3,0 0-7,0 0-3,0 0-3,0-5 0,0 5-2,0 0 1,0 0 3,0 0 4,0 0 7,0 0 12,0 14 11,4-11-2,-4 3-5,0 1 0,4 1-5,-4 0-2,0 1-3,-4 3-6,4 1 0,-6-4-8,1 11-12,-6 3-20,-1 0-33,-5-1-40,0 0-73,-2-1-197,-5-2-370,5 2 164</inkml:trace>
  <inkml:trace contextRef="#ctx0" brushRef="#br0" timeOffset="327976.3686">3622 12123 87,'0'0'287,"0"0"-28,-1 3-17,1-3-18,0 0-17,0 0-13,7 4-14,-1-4-11,5-4-15,2 3-9,4-3-13,6 0-12,4 1-11,0-4-11,3 2-10,-2 4-10,1-3-2,-8 4-13,-2-4-8,0 3-17,1 0-13,-3-3-15,1 3-18,-8 0-17,2 1-12,-1 0-13,-3 1-20,0-1-15,-3-1-8,-5 1-7,9 0-10,-9 0-9,5 1 0,-5-1-11,0 0 1,0 0-31,0 0-142,-17 8-325,8-4 145</inkml:trace>
  <inkml:trace contextRef="#ctx0" brushRef="#br0" timeOffset="328479.9458">3669 12255 112,'-7'9'174,"3"-6"-4,0 2 2,1-1 2,1 1-4,1 0-2,2-3 3,0 1-4,4-1-4,0 1-11,2 0-10,4-1-10,1-2-9,3 0-19,-1 0-7,4-4-12,-3 6-18,3-5-22,3 3-26,-3-3-19,1 1-34,-2-1-33,1 1-26,-1-2-46,2 1-52,-7-1-157,-1 0-376,2 0 167</inkml:trace>
  <inkml:trace contextRef="#ctx0" brushRef="#br0" timeOffset="328973.2775">4827 11959 92,'-4'-8'259,"0"-2"-5,3-1-22,-4 2-19,-3-2-22,3 2-20,-6-5-18,4 4-12,0 1-18,-2-1-10,2 2-14,0-1-9,-1 2-12,-2-1-9,0 2-13,1 3 0,-4-2-14,0 1-6,3 4-12,-4 0 1,1 1-6,-1 2 3,1 2-10,-1-3 5,5 2-3,-2 2-2,1 1 12,3 3-5,-2-1-2,5 1 0,-1 1 7,1 2 1,3-1 3,1 1 3,4 3 10,2 1-3,-3-2 3,3 2 6,2-3 0,2 1-4,-1 2 4,-3-3-6,2-2-6,-2 3 2,2-1-3,-3 3-4,2-6-4,-6 1 0,4 0-4,-5 2-2,5-5-1,-5 6 1,-1-5-2,-3 1-5,-1 1 3,1 3-3,-4-6-2,3-1 2,0 1-3,-4-2 0,3 1 4,-2-3-4,-1 0 1,3-1-1,2 2-1,0-4 0,0 3-2,-1-3 2,1-1-2,-1 1 0,5-2-2,0 0 4,0 0-2,0 0-2,0 0 5,0 0-6,0 0-2,0 0-1,0 0-1,0 0 0,0 0-3,9-9 0,-9 9 2,0 0-5,13 5 4,-9-1 2,1-2-5,1 6 1,2-1 3,-3 6 3,-1-2 5,2 4-2,1-1 16,-1 2-5,2 0-2,-4 1 2,1-1 4,1-1 2,-3-1-3,-1-1 2,2 3-7,0-1 5,0-4-4,-1 0 10,-1 0-11,3-1-2,-1-2 7,1-1-8,0 0-2,-1-1 3,1-1-2,4 1-7,-1-4-14,-1 1-10,4-2-18,0 1-16,-1-2-19,1-1-21,-1 1-13,-3-1-21,0 0-32,4-2-28,-2 0-24,-2-3-43,-1 2-178,1-2-470,0-1 208</inkml:trace>
  <inkml:trace contextRef="#ctx0" brushRef="#br0" timeOffset="329607.8051">5333 12170 134,'-2'-8'195,"2"1"-11,-3-2-10,2-1-17,1 0-13,-3-1-15,3 0-13,-4-1-15,2 2-7,-1-1-2,-2 1-10,0 0-5,1 0 2,0 1-7,-2 2-5,3 4-8,-3-4-8,1 4-3,-3-1-9,-1 1-4,-3 3-3,1 0 0,2 0-2,-1 3-1,-3 1 0,3-1-2,-1 4 4,3-2 1,-1 4-2,-1 1-2,2-2 9,3 4-9,-3 2 3,2-2-5,2 0-3,-2 0 1,6 4-3,-2-5-2,2 1 0,-1 0 1,1-4-3,0 4 1,1-2 2,1-1-1,-2 1-2,4-3 1,-3 3 1,0-6 1,2 2 4,-2-1 3,5 1 6,-1-3 0,1-2 1,-1 1-3,1 0 2,3-4-1,-3 2-6,1-3 1,3-2 0,1 0-4,-2-4-1,1 4-1,1-3-3,-1-1-3,4-2-2,-4 3 1,-1-2-4,-1-2 5,1 5-2,1-1-2,-6 1 0,5-3 10,-5 5 7,-1 3-3,0-4 8,1 2-3,-1 3-3,-1-2 0,-2 3-7,4-3-3,-4 3-5,0 0 7,0 0 3,6 10 2,-2-3-1,-4 3 5,4-1 0,0 8 3,1 2 5,-4 0 5,6-2-5,-2 7 0,0-6-3,-3 2-1,3 8-4,-1-8 0,-2-3-2,1 4-1,0-3-8,0 1 0,-2-7-1,-1 0 1,5-2-5,-3-1 3,2-1-2,-2 1 3,-1-5 4,0 4 6,-1-5 3,1 1 8,-1-4-3,4 3 7,-4-3 8,4 2-10,-4-2-1,9-4 1,-3-3-10,-1 1-1,5-3 0,2-6-7,-2 1-4,-1-1 8,4 1-9,-4-1-3,4-2-1,-3 2-7,1-2-11,-1 6-3,-2-4-12,-1 5-8,-2 3-9,1-2-7,-2 2-16,-1 4-13,1-4-16,-2 3-15,1 1-14,-2-2-26,-1 5-27,3-2-25,-3 2-32,0 0-33,2-3-40,-2 3-172,0 0-512,0 0 226</inkml:trace>
  <inkml:trace contextRef="#ctx0" brushRef="#br0" timeOffset="329959.0663">5783 12472 109,'0'0'297,"6"0"-12,-6 0-17,7 3-14,-5-2-15,-2-1-25,8 4-19,-4 1-9,-1-1-18,0-1-12,1 1-17,-1 1-6,0 3-11,-1-2-12,1 0-6,-1 5-12,-2-1-7,0 0-8,0 2-17,0-1-26,-3 1-16,-2 0-16,3-2-24,-5 3-30,-1 2-36,2-6-31,-3 3-32,4-4-34,-1 1-36,-3-1-198,1 1-453,4-4 201</inkml:trace>
  <inkml:trace contextRef="#ctx0" brushRef="#br0" timeOffset="331008.4846">5608 12472 152,'0'0'259,"0"0"-9,0 0-10,0 0-16,0 0-16,0-4-14,0 4-15,0 0-10,0 0-10,0 0-9,0 0-12,0 0-8,0 0-3,0 0-11,0 0-9,0 0 4,4 11-9,-2-3-6,0-2-12,0 5-11,0-1-2,0-2-10,-2 3-7,1-1-2,-1-1-11,3 1-18,-3-1-11,-2 2-16,2-2-19,0 1-28,2-3-23,-2 1-28,1 1-31,-1-1-33,1-2-25,2-1-28,1 2-218,-2-4-473,2-2 210</inkml:trace>
  <inkml:trace contextRef="#ctx0" brushRef="#br0" timeOffset="331780.857">6335 12254 140,'3'-4'242,"-1"-2"-22,-2-1-19,0 2-24,0-1-14,0-1-17,0 3-15,0-3-14,1 0-10,-1-2-11,-1 1-10,1-1-9,0 1-8,-2-1-7,-1 2-6,3-3-4,-4 5 1,1-2-7,0 1-2,-3 2-7,0 0-4,1-1-3,-3 3-5,1 1 1,-2-1-4,2 2 0,0 0-2,0 3 0,-4-1 5,2 4 3,0 0 12,0 4 2,1-1-6,-1 0 8,2 3-5,-2 2 2,4-1-1,1-5-1,3 4 0,-2 0 2,3-3-1,0 2-6,-1-1-3,2-3 1,-1 0 2,4 1-1,0 1-4,-3-3-2,6-1-2,-4 1-2,4-1 0,-2-4-1,1 2-4,-2-3-2,5 2-1,-3-2 0,-6 0-2,13-5 2,-6 5-5,3-8 4,-1 0-6,-2 1 5,3-3-3,-2 2 0,1-2-3,-4 1 1,4-1-3,-4 1 0,3-1-3,-3 0 2,1 1-1,-2 1 1,0 3-1,0 0 4,-3-2-2,0 6 2,2-3-1,-3 4 3,4-7 3,-4 7-5,4-2-1,-4 2-3,0 0 2,0 0 12,0 0 6,11 12 2,-8-7 8,3 7 2,2 2 9,-7 3-9,3 1 4,3 0-2,-4 1 2,2-1 3,-1 1-3,0 2-8,2 3-1,-4-4-7,5-2-5,-4 1 8,-2-1-10,2-7 0,-1 3 3,1-3-6,-2-1-2,-1 1 10,3-5-13,-2 2 1,1-1 1,1-2-9,-2 0 8,-1-2-7,3-1-1,-3-2 3,2 5-2,1-3 4,-3-2-3,0 0 9,0 0-4,10-8-5,-6 2 3,1-2-4,3-2 1,-3 1-3,1-4 1,-2 1-2,5-2 0,-3-2 10,2 2-15,-2-1 7,1 5-7,-6-2-12,3 0-17,1 1-7,0-1-14,-5 3-17,4 1-18,0 2-19,-3 1-20,-1-3-26,1 1-28,-1 3-36,3-1-24,1 0-49,-4 2-150,1-2-481,-1 5 213</inkml:trace>
  <inkml:trace contextRef="#ctx0" brushRef="#br0" timeOffset="332270.4371">6668 12348 175,'6'-5'199,"1"3"-16,-1-2-2,3 1-12,3-2-6,-1 1-11,0 0-6,1 0-8,0-1-7,-2 3-4,3 0-7,-4-1-7,0 1-4,1 0-8,-1 2-3,-4-4-4,3 8-6,-8-4-5,13 2-9,-8 0-10,-4 3 1,3 3 2,-4 1-6,0 5-3,-1-4 3,-6 8-4,1 0-1,-7 5 8,4-7 2,0 4 2,-5 4-1,5-7-5,0 0-7,-1-3-6,6-2-5,-1-4 0,1 2-8,0-1 2,3-2 3,0 1-10,1-1-4,0-2-2,0 0 2,1-1-7,1 1 3,1-3-4,2 1-6,3-3-15,-2 0-9,7-3-20,0 1-23,1-3-18,4 0-28,0-1-30,-4-2-35,2-2-52,6-6-30,-5 5-241,-1-1-528,7-7 234</inkml:trace>
  <inkml:trace contextRef="#ctx0" brushRef="#br0" timeOffset="332834.5825">7103 11952 143,'-5'-10'268,"1"3"-18,1-4-13,0 2-16,3-2-15,0 0-22,3 2-18,1-3-15,-1 4-6,6-1-18,-2 2-2,1-2-14,1 4-15,2-3-5,1 2-6,-2 3-8,4-4-7,-4 4-6,4-1-9,-2 1-5,-3-1-4,1 2-2,-1 1-7,0 1-3,1 0-6,-3 1-3,-1 1 2,-2 2-6,1 0 1,-4 9-2,3-1 3,-8 7 4,1 0 2,-4 7-3,-2 0 4,-1 2 6,0-3 2,-1 4 1,0-3-1,3-2 3,3 2-3,0-6 6,2-3-9,-2-1 0,4 5-3,-4-4 3,2 0-11,2-6-5,1 2 3,0-1 2,0-3-4,1 2-2,2-4 1,-3 0-5,5 0 3,-4-3 2,3-1 0,-3-1-2,3-1-3,4 0 0,-4 1-4,-4-2 5,15-5-3,-6 0-1,0 0 1,4-1 6,-4 0-5,1-2-8,0 0-3,-1-1 1,-2 1 1,3 1 0,-4 0-6,-2-2-1,0 3 6,0 1-3,-2 0 0,1 4 5,-3-2-1,2 1-1,-2 2-7,4-3 0,-4 3 0,0 0 1,0 0 5,0 0-8,1 15-3,-1-5 2,0 2 8,2 5-4,0 0 11,0 2-11,-1 0 9,0 9-9,1-5-1,0-2-1,-4-1 11,1 5-5,1-6-2,0 0 4,1-2-5,-1 3 1,0-4-2,2-1 4,-4 2-5,1-5-7,0-2-9,0 0-7,-2-1 6,1 0-1,0 0 4,-3-3 1,3 0 4,-2 0-1,-1 2-1,-3-1 5,-1 0 1,-1 0 4,-2-3 3,0 3-2,-1-3 3,-5 1-5,4-1 3,0 1 4,1-2 0,-1 1-3,1-2-16,2-1-6,-3-1-14,6 2-12,0-2-20,0 0-18,-1-2-23,-2 4-24,4-2-19,-2-2-27,5 1-43,-2-1-54,-1-2-143,4 1-456,1-5 202</inkml:trace>
  <inkml:trace contextRef="#ctx0" brushRef="#br0" timeOffset="334328.3331">7700 12129 162,'0'0'251,"0"0"-6,0 0-14,-9 0-14,9 0-16,0 0-19,0 0-16,0 0-15,0 0-12,0 0-12,0 0-9,0 0-12,0 0-7,14 7-5,-5-7-5,2 1-10,-1-1-3,6 1-9,0-2-10,2 2 0,1-1-7,-2 0-7,5 0-3,-3 1-5,0-2-15,-1 4-1,-6-5-12,3 1-7,-5-1-8,2 2-3,-4-2-3,-2 2-11,1-2-4,-2 2-2,-5 0-3,9-3-11,-9 3-8,5-3 1,-2 2-8,-3 1-2,0-5-1,0 5-2,-4-8 11,0 4 0,2 0 0,-3 1 1,0-1 6,-1-1 6,2 1 6,-1 2-2,0-1 10,-1 0 2,2 1 3,-1 0 15,1-1 9,4 3 13,-6-2 3,1-1 5,5 3-2,-4 0 7,4 0 3,-4-3 0,4 3 2,0 0 5,0 0 7,0 0 1,0 0 6,-9 4 5,9 0 3,0 1 9,0-5-4,3 9-4,-2-3-2,0 3 7,3 1-3,0 0 1,-3 0-2,2-1-8,4 3-4,-3-3-7,0 1-3,0 2-2,0-2-5,-3 0-5,3-3 2,-2 1-4,2 0 0,-3-2-9,2-2 0,-1 2 0,-1-1-5,1 0 3,-1 0-4,1-3 1,-1 2 0,0-2 1,-1-2-1,2 4-4,-2-4 3,0 0 1,0 0-7,0 0-4,0 0-1,0 0-6,0 0-9,0-17 1,0 11-8,0-3-9,0-1-8,2-2-3,-2-3-6,0 3-1,1-1 3,-1 2 4,0 1 5,2-2 4,-4 3 1,4 1 4,-2 2 2,0 0 0,0 0 4,1 0 8,-1 2 0,0 0 1,0 4 2,0-4 0,0 4 1,1-4 3,-1 4-1,0 0 5,0 0 4,0 0 4,0 0 2,0 0 3,9 7 5,-6-2 1,-1 0 4,3 0 12,-1 1 0,4 1-3,-1 1 1,2 2 2,2 2 1,-1-5-2,3 6 0,-3-4-3,0 0-1,0-1-4,3 0 4,0 0-6,-7 1 0,5-4 4,-4 3-2,1 0 1,-3-3-3,0 0 1,-1-1-8,0 1-6,-3-2-1,-1 2-5,0 1-16,-5-2-22,1 3-25,-6-1-41,-3 4-51,-5-3-60,-1 3-75,1-4-175,0 2-500,-2-3 221</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2T08:26:34.904"/>
    </inkml:context>
    <inkml:brush xml:id="br0">
      <inkml:brushProperty name="width" value="0.05292" units="cm"/>
      <inkml:brushProperty name="height" value="0.05292" units="cm"/>
    </inkml:brush>
  </inkml:definitions>
  <inkml:trace contextRef="#ctx0" brushRef="#br0">4316 4535 106,'0'0'145,"0"0"-9,0 0 1,-4-2 3,4 2-8,0 0-8,0 0-8,-2-4-9,2 4-3,0 0-5,0 0-15,0 0 6,0 0-15,-7-3 0,7 3-5,-6-2-12,6 2 5,0 0-11,0 0-7,-12 2 0,12-2-6,-11 4-4,4-3-6,0 2-1,-1-2 3,-1 2-6,0 2-2,0-2 1,-1 3 0,2-3-4,3-1 2,-1 1-7,-4-2-1,2 3 1,-1 1-3,-2-4-6,4 2 10,-2 0-5,0 2 1,-2 0 2,4-1-6,1 0 5,-1 0-1,-1 1-5,-1 2 0,3-2 3,-5 2-2,3 0-1,1-2 3,-2 5-2,0-4-1,2 0-2,-3 3 3,5-2 0,-1 3 1,-2-4-1,4 2-1,-2 0-2,-1-3 1,5 2 4,-7-1-2,4 3 1,1-2 1,0 0-1,0-1-3,-1 3 1,1-4-4,3 0 7,-1 2 0,-1-2 0,0 3-1,0 1 5,0-4-8,-1 6 1,2-3-1,2 2 3,-4 2-3,2-3 2,-1 0-1,2 0 0,-2 0-1,0 3-1,2-2-1,-1-1 0,2 3 2,0-1 1,0-2-2,2 3 0,-4 0-2,2-2 1,0 2 0,0-3-2,-1 0-4,1-1 6,0 2 1,0-3-2,1 1 0,1 0-2,-4 1 0,4-2-1,-1 2 6,1-5-6,-4 3-3,4-1 3,0-1 3,1 2-1,0 3 2,0 0-3,2-4 1,-5 5-2,3-5 2,-1 2 1,2 2 0,-3-1 0,3 1 1,0-4 0,1 5-4,0-1 5,-1-1-1,1 0-4,0 2 3,2-4 0,-1 3 0,-1-3 0,2 4-1,-1-3-2,-1 2 3,4 2-3,0-7 0,-1 5 4,2-3-3,-2 3 5,2-1-3,-2-1-3,2 1 0,-1-1 1,4 4 1,-5-4-2,0 0-1,4 0 4,-1-1 2,-2 0 1,0 1-4,2 1 4,1-4 0,-2 0-2,4 4 1,-2-6 3,1 2-2,2 4-1,-3-6 0,0 1 1,1 0 0,0 0 0,-2 0 1,3-1-2,0 0 2,-2-1-3,-1 0-1,2 1-1,-2-1-1,2 0 2,4 1 2,-3-3 1,-5 0 2,5-2-5,-2 1 4,1 1 2,-2-2-2,4 1 4,-5 0 9,2-2-12,6 1 3,-7 0-1,3-1 2,-1 0-1,-4-1-1,5 1-1,0-2-5,-1 1 14,-3-1-11,3 3-1,-3-1 0,1-4-6,0 4 6,-1 1-2,-1-3 1,2 1 5,-1-1-7,0 0 0,-2-1 2,3 0-4,-2 1 5,-1-3-4,0 1 3,1 2-2,0-2 1,0 5 0,-4-2 5,3-2-3,-3 1 5,4-2 6,-4 3 0,0-2-4,3-1 2,1 2-4,-3-4 12,3 4-2,-5-1-8,1-2 1,2-1 1,-2 0-3,0 2 2,0 2-3,-1-4 1,1 1 7,-1-1-15,1 1 2,-3-1 0,2 0 7,0 2-9,-2-1 5,4-2-2,-4 1 5,-1 3-4,2-3 5,-2-1-6,-1 1-4,2-1 6,0 2-2,1-1 1,-6 3-3,2-5 4,1 5 1,0-3 2,-1 0 2,1 1 0,-2 2-6,1-1 5,-2 1 1,2-1-10,-1-3 11,0 4-4,2-2-1,-2 0-6,0 1 17,1 0-18,0 1 1,-2-5-2,1 5 3,-1 0 11,1-1-13,-1-2 0,1 1-3,-2 2-2,3-1 5,-3-2-3,1 2 4,1-1-1,-5-1-1,5 4 3,-2-5-4,0 4 1,0 0-4,3-1 11,-3 2-2,3-3-2,-4 1-1,2 2 1,-1-2-3,-1-2-4,3 2 2,-5 2-1,3-3 1,3 3 8,-4-4-2,1 4-10,-5-2 0,8-1 3,-5 3 5,3-2-7,-1 2 5,-4-4 2,2 4 0,0 0-2,3 0-1,-2 0 4,-1-4-6,-1 3 1,0-2 0,2 3-2,-2 0 1,3-2 5,0 1 5,-2 2-8,0-4-3,1 3 0,-3-4-1,0 3-1,-2 1 6,6 1-4,-2-3 3,-3 6-2,5-3-2,-1-1 3,0 1-5,0-1 5,-3 0 1,-1-2-1,3 5-4,-3-4 4,0 4-8,2-2 6,1 1 1,1 0-4,-3 1 4,-2-4-3,4 3 5,-3-3-1,2 6 0,-2-5 0,3 1-1,-3 1 1,4-1-3,-2 3 13,0-2-8,0-1-1,1 2-2,-2 0-3,0 1 6,1-1-3,-3 1-12,-3-1 3,2-1 3,0 1-10,1 0-1,0 2-8,-2-2-1,-2 3-12,4-5-16,-4 4-9,-1 3-2,-3-3-20,5 4-6,-1-4-17,2 1-9,-6 3-8,2-4-31,2 6-12,4-1-2,-6 4-15,5-2-13,-6 0-152,-1 1-380,4 2 168</inkml:trace>
  <inkml:trace contextRef="#ctx0" brushRef="#br0" timeOffset="1">4367 5090 98,'0'-4'146,"0"-2"-5,-2 1-6,0 1 0,0 1-5,0-4-9,-1 3-19,-1-1-4,1-1-4,0 0-13,0-3-8,-5 1-1,6 2 0,-4-4-8,0 3-2,2 2-1,-6-2 0,2 2-9,2-3-7,-3 4 3,1 1 7,-1-3-10,3 3 0,-1 1-6,-3-2-1,3 2-8,-1 2-1,-2-2-2,2 4-5,2-2-6,-2 3-1,-5 0 6,7 2-6,-3 1-5,1 1-2,-2 1 0,4 0-1,1 3-3,-1 0 6,-2 3-4,4 0-4,1 3 6,0-2-6,2-2 1,2 0 1,3 2 0,-1 1-3,2-5-1,0 0 5,-1-1-4,1-2 2,2 1-1,-1-2-1,1 1-6,2-3 8,-1 0 1,5 0-1,-8-3-3,4 3 4,3-2 0,-3-3 2,-2-1-3,2 1-1,1-5-2,-1 0 3,2 1-1,-4-1 0,3-3 2,-3 1-1,0 0 0,2-2 0,-4-1 5,2 2-6,-3-1-4,0-3 7,-2 4-4,-1-4-1,2 2 6,-2 1-4,2-2 4,-1 2 0,-2 0-6,0 0 4,0 3-2,1 0 10,-2 0 1,1 3 2,0-3 5,-2 1-4,2 2 8,2-1 16,-4-2-6,2 6-4,-4-3-9,4 3 5,0 0-4,1-4-6,-1 4-2,0 0-4,0 0 0,0 0-3,0 0 2,0 0-1,6 10 2,-4-3 1,0-2 4,1 2 2,0 1-6,0 1 5,1 2-1,0-2 1,0 3 7,2 2-4,-2-2-1,1 5 3,-1 0-5,1-3 0,0 4 3,3-1 1,-3 0 8,3 0-6,-2 8-1,-2 0-6,2-5 5,-2-2-2,0 4-1,1-4 3,-1-1-6,1-1-2,-2-3 3,-1-4 0,2 8-3,-2-7 0,1 4-2,-3-5 0,3-4 0,-1 1 1,1 5-3,-2-6 0,0 1-4,1 1 4,-1-2 1,-1 0-2,0-1-2,3-1-3,-2 0 9,-1-3 6,2 4 8,-2-4 8,0 0 7,0 0 1,0 0 3,0 0-10,6-8-1,-4 2-7,-1 1-2,2-2 3,-3-6-2,1 4-4,2-3-1,0-4-1,-1 0-5,2-1 0,-1 3 2,2-3-7,-2 2 0,2-2-1,-4 5 5,5-4-9,-4 1 3,2 0 2,-2-2-3,0 5-4,3-5 1,-4 8-3,2-3 4,-1 2-2,-2-2-1,1 2 7,1-2-6,-2 3-1,1 0 5,-1 3-10,0-2 1,0 4-2,-1-2-2,1-1-16,-2 3-14,2 1-18,-1-2-12,1 5-15,0-5-19,-2 1-22,2 4-22,-7-3-32,7 3-32,0-2-30,0 2-213,0 0-487,-4-3 215</inkml:trace>
  <inkml:trace contextRef="#ctx0" brushRef="#br0" timeOffset="2">4675 5004 106,'0'0'164,"-2"3"-9,-1-1-17,-1 2-16,3 0-10,-3-1-9,3 2-10,-2 1-3,-1-1-11,4 1-10,-2 2-5,-1 0-2,3 2 0,0 0-10,-1-5-6,1 7 0,-4-4-2,4-2 8,4 3-1,-3-1-10,-1 0 5,3-1 0,-1-2-9,1 1-2,-2-1 0,3-2-4,1 2-5,-1-2 0,0-1 3,-4-2 6,11 2 1,-7-1 9,5-4-6,-2 3-2,3-3 4,-1-5-8,0 3 3,1-4 1,-1 2-1,-2-3 1,-1 3-4,-2-5-1,4-1 5,-7 3 0,2-1-3,-2 0-1,-1 1-2,-3-2-3,2 1 0,-4 0 5,-3 0-3,0 5-3,0 1-9,-2-1-19,-2 2-16,2 2-22,-2 1-18,-1 0-38,0 3-29,4 0-31,0-2-43,1 3-168,3-2-395,-1 0 176</inkml:trace>
  <inkml:trace contextRef="#ctx0" brushRef="#br0" timeOffset="3">8250 4290 72,'0'0'135,"-7"-1"-5,7 1-2,-7-3-2,7 3-4,-5-1-8,5 1-3,-7-1-9,7 1-4,-7-2-12,7 2 2,-6 0-9,6 0-13,-8 0 7,3-2-2,5 2-1,-13 0-8,8 0-5,-1 2-5,-3 1-4,-1 0-7,-3-2 6,3 1-5,2 2-1,-1-3 3,1 2 1,-3-1-7,3 3 1,0-3-1,-3 3-5,-1-1-3,2 2-2,-1 1-4,0-3 1,-1 0-3,-2 3-1,3-2-2,1 1-2,1 2 1,-2-1-1,1 0-4,-2 0 6,4 0-3,-2 1-1,0-1-4,1 3-1,0-4-3,0 1 1,4 4-2,0-6-1,1 5 1,-1 0 3,-1-1 6,3 1 0,-3 1 2,2-2-6,1 3-1,-1-3 4,-2 3-1,3 0 0,0 2-6,-1-4-1,1 6 3,1 0 2,-2-6 2,4 2-5,-2 5-2,1-7-1,1 2 2,0 0-5,1-2 1,1 4 2,-2-2 1,2-2 2,2 7-4,-3-5-3,2 0 0,3 2 4,-3 1-4,3-3 3,-2 5 2,-1-5-4,-1 0-2,2-3 2,0 5-1,1-3 7,1 3-6,1 1 4,-1-3 4,3 2-5,-5-4-2,6 2 2,-2-2-2,-3-1-1,3 1 3,3-1-1,-2 0 1,3 2-5,-1-3 4,-2 1-4,4-4 0,-4 2 6,1 0-9,-1-2 4,2 3 3,1-3-3,-2 2 1,0 0-3,2-1 2,-1 0 1,1 1-2,-2-2 2,7 2-1,-7-2 3,3-1 3,0 1-9,-2 3 6,-1-5-3,2 1-1,2 1 6,-4-1 3,3-1 2,0-2-3,-2 0 1,2 4-1,4-1 1,-5-2-1,0 0-2,2-1 4,0 0 2,5-3-6,-6 2 2,0 1 3,4-2-3,-4 1 3,1 0-1,-1-2-4,2 2 2,-2-3 2,0 3 0,2 0-5,-1 0 3,-1-2 0,0 1-2,-2 1 2,2-4 4,1 3-3,-1-1 1,1-1 2,0 1-1,-2-3-4,2 1 1,-4 2 0,5-1 5,-3 0 0,-1-4 5,3 4-4,-1-1 1,-1-1 0,-1 0-2,2 1 1,1 0-2,-4-2-1,2 1 3,-2 3-3,-1-2 3,2-2 0,-3 1 1,2 1-2,0-1-5,-2 0 3,0 0 2,1 0 1,1-1 8,-4 2-10,2-2 3,-3 2 3,4-3-5,-3 3 1,0 1-4,0-4 7,-1 3-4,0-2-4,0 3 7,-1-3-1,1 0-4,-1-1 6,0 0 7,-1 3 6,0-4 0,1 2-10,0-1 11,0-2-8,-3 2 2,0-2-2,2 1 3,1-1-10,-3-1 1,-1 1-2,4-3 4,-3 3-5,3-3-6,-4 1-1,0 0 3,-4 0-8,4-3 6,0 1 5,0 3-2,0-1-8,0 1-5,-1-1 5,0 0 4,-2 1 8,3-2-11,-1 2-4,-3 0 13,4 1-8,-4-4 2,3 4 24,-2 0-16,2 1 13,-3-3-11,0 6-7,-1-4-1,0-2-2,1 1 0,-1 2-3,-3-3 5,2 2 2,1-1-6,-1 1-1,2 1 0,-1-2 6,1 2-16,-4-1 5,4-1 6,-1 1-1,0-1 3,0 2-4,1 2 1,-2-4-1,2 5-2,-1-2 4,0 0-15,-1 3 12,4-2 3,-6-1-4,3 2-4,-1-2 7,2 1 3,-1-1-5,-4 3 0,5-1-4,-2-1-3,-2 2 7,2-3-5,-3 1-2,0-1 3,1 0 1,-2 1 8,-2 2-13,3-2-2,-1 2 6,0-2 3,-2 4 0,0-1-3,-1-2 0,1 3 8,-2-1-9,2 0-5,-3 2 11,-1-2-5,-5 1 1,1 2-4,6 0 0,-6 0 3,1 0-4,-1 0 4,1 0 1,1-3-6,-2 4-5,-1 1 3,2-2-12,1 2-2,0 1 3,-1-1-10,-1 4 2,3-5-10,1 4-11,-3-2-4,-1 2-6,1 2-12,1-2-10,0 0-12,1 3-19,-3 0-23,1-1-12,1 0-11,-1 2-20,2 2-14,3-3-18,-4 1-18,4 4-165,-1-2-426,2 2 189</inkml:trace>
  <inkml:trace contextRef="#ctx0" brushRef="#br0" timeOffset="4">8300 4727 76,'0'-6'194,"-1"0"-16,1-3-3,-3 1-7,2-2-11,-3 3-7,2-1-7,-1-1-14,-2 0-14,1-1-13,0 2-9,-1-1-12,-1 1-1,-2 1-6,4 0-4,-1-3-6,0 6-7,1-1-1,-4 3-11,1 1-5,1-1-3,6 2 5,-13 0-12,3 2-4,3 0-1,-3 2-5,3-1-5,-3 3 1,4 3 1,0 0-3,-1 2-3,0-5-4,4 5 0,2 1 1,-2 2 4,2-1-9,2-1 2,-1-1-2,4 5 2,-1-4 3,-3 2-6,7 0-1,-2-2 1,2 3 0,-2-5-2,0-3 2,0 0-2,4 0 2,-2 2-3,-1-4 2,0-2 0,2-2-1,-2-1-1,1 0 5,-1 0-4,3 0 4,-1-1-3,-2-3 0,2-2 2,-1-1-3,2 0 2,-4 0 1,3-4-3,-4 1 0,3-1 0,-4 2 3,2-4-3,-2 2 1,2 1 4,-4-2 3,-1 0 3,3 1 3,-3 2 7,-3 0 3,6 1-2,-3-2 7,0 4 5,0 1 2,0 0-1,0 1 0,0 4-6,0-6-3,0 6-6,2-5 0,-2 5-1,0 0-7,0 0 1,0 0-2,0 0 0,5 12-2,-2-4 5,-2-1-2,3 4 1,-3 2 7,2 3 0,-2 0 4,3 2 1,-3 1-1,3 6-2,3 1 2,-4 1-2,4-2-3,-3 0-1,-3 1-3,4 0 0,-1 3 0,1-3-1,-1-6-4,-3 6 2,0-8-2,7 7 5,-6-8-6,0-1 7,0-5-4,0 0-12,0 1 6,-1-7-1,0 3-2,2-2 5,-1 1-5,-2-4 2,3 1 1,-1-1 6,-2-3 9,0 5 18,0-5 5,0 0 6,0 0-10,0 0-1,0 0-1,5-15-5,-3 7-1,1-1-1,1-3-3,-2-1-8,1 1 4,-2-1-7,-1-2 8,3-4 3,4 2 8,-2-1-3,2-3-9,-2 4-13,0-1 4,3 2 13,-3-1-14,1 0-3,-2 8-5,-3-3-4,3 2 14,1 0-7,0 0 2,-1 3-12,-3-5-3,3 5-1,-2-2-27,1 6-16,0-3-13,-2 1-13,1 1-24,0 0-23,-1-1-21,2 0-14,-3-1-25,5 6-27,-5-5-26,4 4-17,-4 1-181,1-5-468,3 2 207</inkml:trace>
  <inkml:trace contextRef="#ctx0" brushRef="#br0" timeOffset="5">8689 4717 57,'0'0'249,"2"4"-22,-2-2-11,0 3-2,0-5-4,0 8-21,0-1-11,1 1-12,1 2-7,-2-1-9,0 3-15,0-2-8,0 2-11,0 0-9,-2-2-9,4 6-9,-2-5-12,0 0-9,0-1-4,0 1-7,-2-1-7,1-3-5,-1 0-12,4 0-14,-2-2-25,-4-1-20,6 1-33,-4 1-24,2-1-50,-2-1-41,4 0-55,-4 0-170,2-4-432,0 0 193</inkml:trace>
  <inkml:trace contextRef="#ctx0" brushRef="#br0" timeOffset="6">11907 4279 30,'-5'0'117,"-1"-1"-8,6 1-8,-10-1-3,10 1-9,-14 1-3,5 0 4,1 0-11,-1 1 9,-5 1-4,5 0-9,-1 0-9,-3-1 0,4 1 0,-6 0-4,7 4-4,-6-2-1,-4-3-9,5 3 2,1 2 1,-3 1-2,3-3-2,0 3-4,2-3 1,-6 5 3,4-4-7,1 2-5,-1 0 0,2-2-7,-3 0-3,4 2 3,1-1-4,-2 3 2,1-3-4,0 1 2,-1 2 1,1 3-5,0-3-2,-1-3-1,4 9-2,-1-6 0,-1 1 0,2-2-1,1 4 1,-3-4-1,2 3-3,0 1 4,2-2-7,-1 1 6,1 0 4,-1-2 6,1 2-4,0-2 1,1 2-3,2 0 0,-3 0 0,3-2-6,1 2 1,-1-2 2,-2 1-2,3-2 0,-1 2-2,1 0 2,0 1 5,1 4 2,-1-2 13,0 1-3,5 4-2,-2-7-4,-2 0 2,1-1-3,3 5 1,-3-3-4,1-2-3,2 1 2,1-2-6,-1 0 0,-1 0-1,5-1 1,-2 3 3,1 0-5,-2-5 3,4 3-6,-4 0-1,2-1 0,1 1 1,-2-2 3,1 2 0,2-3 3,-1 1-2,-4 0 4,3 0-5,2-1-5,-1 0 5,2 0 3,0-2 2,0 2 2,0-2-6,1 2 3,-1 0-2,1-4 1,0 4 1,0-4 5,4 7-5,2-9 0,-5 4 5,-2 0-7,3 1-1,3 0-1,-2-3 1,-3 0 1,6 3 1,-7-1-7,1-2 2,0 2-5,6-2 6,-6 1-3,-2-1 2,5-1 2,-2 0 1,6 1 1,-3-1 7,-2-1-3,6 3-3,-6-1 6,3 0-7,-2-2 0,-1 2 0,0-5-5,-1 4 3,6-4 3,0 2-2,-6 2 0,6-4 0,-8 2 3,1-1-2,2 0 2,-1 0 11,1-1-14,-1 0 0,1 2 1,-1-3 6,1 0-5,-1 2-3,0-3 7,6-1-2,-3 1-9,2-1 7,-6 1-1,0 3 21,-1-4-34,0 2 8,-1-3-2,2 3-1,-1 0-1,1-3 2,-1 2 0,-2 0-1,0-3 0,-2 2 1,3-3 5,-1 3 3,-3 1 5,8-3-4,-4 0-5,1-1 0,-3 1 2,3 0 17,-2 0-15,-1-1-2,0-1-1,-1 0-4,1-1 4,4 2-1,-3-4-3,-2 4 3,-1-2 2,-1 3 4,0-2-7,0-1 10,-1 6 4,-3-6-4,7 1 5,-3 1-9,0-1 2,-2 1 4,-2 1-2,3-3-9,-3-1 5,3 1 2,-2-1-2,1-2-3,0 2-8,-2 0 16,-1-1-7,5-1-6,-5 3 6,1-1 0,-1 1 3,-1 0-8,1-1-4,1 0 4,-1 2-2,2-1 12,-5 0-19,3 2 0,-5 1-1,5-2 15,0-1-6,0 3-5,-1-2 9,1-2-10,0 0-1,-4 4 1,2-3 8,2 3-11,-2 2-1,2-4 6,-4-1-6,3 0 22,-3 1-8,0-1-2,3 1-17,-3 0 14,0 0-6,3-1 0,0 0 5,-3-2-7,0 8 2,0-4 3,-4-1 2,6 1 5,-3 3-15,2-7 3,-2 4 5,1 0-9,1 3-6,-1 0 11,1-2 15,-2 1-15,3 0-2,-3 0 3,1 0 7,-2 0-4,1-1-7,1 2 7,0-1 2,-2 1 6,3 2-8,-3-2-13,0 0 9,2 0 0,-1 2 2,-1-1-1,1-1 0,2 0 5,-2 2-7,0 1 9,-2-2-20,0 1 6,-1-1 11,3 1-1,1 1-1,-1-1 2,-4 1-3,5-1 1,-1-1-1,1 0-14,-1 3 13,-4 1-5,4-3 0,0-1 6,-3 3 3,3-1 6,0 0 2,5 2-15,-9-4-4,0 4 9,4-1 2,-4-2-5,3 3-5,-1-3 3,0 2 6,1 0-8,-5-1 0,5 2-2,-2-1 4,1-1-5,-4 0 3,2 2 4,1 0-4,0-2 8,-4 2-5,3-2 9,-2 1-8,1 1-3,-2-1-2,-2 0 6,6 1 3,-4-2 0,-2 2-13,4-2 14,-4 0 4,3 1-6,-2-1-1,3 2-7,-2-4 9,-2 1 0,1 0-3,1 2 0,-2 0-9,-5 0 8,1-1 11,1 2-26,0 0-6,2-1 2,2 2-17,-6 1 5,-3-2-13,3 0 0,0 0 1,1 2 0,0 1-15,-1 1 1,4 2-13,-3-3-4,1 2-12,-1 1-10,4 3-16,-5 1-10,0 3-12,3-4-12,0 7-8,1-3-3,1 1-7,3 3-22,0 0-16,-4 3-20,3-3-136,1-3-389,-1 3 173</inkml:trace>
  <inkml:trace contextRef="#ctx0" brushRef="#br0" timeOffset="7">12785 4235 73,'-5'-2'164,"3"-3"-16,-1 2-4,2-1 0,1 0 5,0 4-11,-4-6-6,0 0-12,2 2-9,-2-1 6,1 1-6,-1 0-5,-2-1-11,1 0-3,0-1-8,-5 1-7,-2 1 6,6-3-6,-3 0-9,2 3-3,-3-2-12,-3 1-3,3 1-2,1-1-4,-4 1-5,2-1 2,-2 1 1,2-2-4,-6-1 4,5 3-12,0 1-2,-1 0-3,-1 2-1,2-3-2,-1 1-2,1 0-7,-1 1 1,-1 0 1,4 1-1,-3-1-3,0-1 0,0 3 0,-1 0-4,4 0 3,-4 0-4,-1 0 0,5 3-2,-3-3-4,0 0 4,-2-3-1,2 6 3,0-3-4,2 2 1,-2 0 5,-5 0-6,5-1 1,-1 2-2,1 0 0,-2 1-2,2-3-3,-6 2 8,1-1-3,0 0-1,5 2 0,1-1-2,0-1 2,-1 0 4,2 1-1,1 0 2,-4 2-5,2-3 3,-2 0-3,5 1 1,0 1 4,-2-1-6,3-1 4,-1 3-4,1-4 0,-3 1 3,3-1-4,1 1 2,-4-1 6,2-1-1,0 3-4,-4-1 1,3 1 3,1-3 2,-2 4-5,1 1-1,2-5 2,1 3 2,-1-2-3,3 0-1,-4 1 3,2 0 1,1 0 0,1-1-6,-3 2 2,3-3 3,-5 4 0,6-3 2,-5-1-9,3 4 5,0-2-4,-1 1 5,1 0-2,-1-1 0,2 2 0,0-4-2,5 0 1,-9 3 0,3 2 2,2-2-3,0-1 6,-3 2-1,3-1-7,0-1 2,-1 1 1,1 1-2,-4-3 1,5 2 1,-5 1 1,5 0 0,-3-1-2,0 2 3,1 0-1,-2-2-2,-1 2 4,4 2-2,-2-2 1,-2 0-2,4 1 0,-2-2 0,1 1-3,-2 0 0,5 1-3,-5 1 6,1-3 2,1 3-3,0-1-3,-3 1 7,3 1 4,-2-3-6,1 2 0,1 4-1,0-5-4,1 0 5,-2 2 2,0-2-4,0 0 2,1 2-4,0 1-1,0-5 3,1 4-1,-1-2 2,3 0 1,-1-1 11,0 3-6,1-1-6,-3-1 2,1 2 0,1 0-6,1 0 5,-1 0-3,-1-1 3,1 3-2,-1-5 1,4 2 0,-2-1 0,-1 2-3,0 0 4,0 0 0,1-1 2,-2 1 0,0 3 0,-1-4-4,0 4 3,4-5-4,-2 5 2,2-5-1,0 4 8,-2-3-7,2 3 1,-2-3-1,1 1 2,-2-2 1,4 5-2,0-6-1,-4 6-1,3-5-2,1 5 1,-3-6 5,2 7-7,1-3 4,0-1 1,-1 0 1,-2 2-5,3-1 2,3 1 5,-2-1-3,-1 1-2,0 1 2,0-4-1,1 4 1,3-1 0,0-1-1,-4 3 4,4-2-4,-2-2-3,2 2 5,0-2-1,-1 2 2,-1 0-4,2-1 4,0 0-2,1 1-3,-1 0 1,0 0 6,1-2-6,-2 4 4,-1-3-1,3-2-3,-1 3 2,1-5 1,-1 4-4,-2-1 2,5 1-1,-1-3 4,-2 1-1,2-2-1,-1 0-1,0-1 0,2 4 0,1 0 1,0-2 5,-3 0-7,1-2 2,1 2-6,2 2 5,1-3 0,2 4 1,-2-3 1,0-1 1,2 4-2,1-2 0,-3-2 4,5 5-2,-5-5 1,2 2 3,-1 0-4,4 0-2,-3-2 2,-2 3 5,-2-3-7,4 2 1,-1-3-2,-2 2 1,5 1-2,-5-2 1,0-1 3,2 1-2,1-2-3,-1 1 4,0 1-1,-2-1 0,1 1 0,0 1-1,-3-1 3,2-1-1,-2 1 1,1-1 0,-2-1 3,3 2-5,0-3-5,-3 2 3,3 2 1,0-3 3,0-1-3,0 3 4,-2-3-8,0 1 7,2-1 3,-4 0-2,4 1-6,-2 0 3,4-1 1,1-2 0,-3 1 6,-2 0-3,2 2-1,-1-2 0,5 0-2,-7 2 1,4-3 1,-2 2-4,-2-2 5,2 0-9,0 1 2,-3-1 5,5 2 0,-2-2 6,1 0 1,-2 2-4,2-2 5,-1 1-5,0 0 5,2-1-5,0-1 4,-4-2-4,7 5 0,-3-4 1,3 2-2,0-2-3,-3 2 1,1-1-1,-1-3 3,0 3-3,0-1 2,0-1-3,-2 2 2,0-3 2,0 2 5,0 0-4,-1-1-4,-1 1-2,1-1 1,-7 3 2,13-2-4,-7 0 6,1 1-2,5-5-2,-5-2 1,1 3 0,0 0 4,-1 0-3,0 0-1,3-1 5,-5 6-9,4-5 4,0-1-4,-2 0 6,4 1-4,-3 0 1,-2 0 4,-1 0 1,2 3-4,0-5 9,-1 2-7,-2 0 2,4-2-1,-3 3-5,1-2 1,1 2 6,-1-1-4,1-3 4,1 3 2,2-2-8,-5-1 2,4-1-2,0 2-2,-2 0-2,2 1 3,-1 0 3,-1 1 2,-1-1-1,0 0-2,2-2 0,-2 3-2,3-2 2,-1-2 0,-2 1 5,-2 3-6,4 0-1,-3-3 3,1 2 4,-2-1-3,2 0-5,-3-1 7,7 1-9,-6-3 6,1 1-1,-1-1-6,1 3 10,-1-4-3,2 5 0,-3-2 6,1-1-3,-3 2-5,4-4 4,-2 2-7,-1 3 4,0 0-2,0-4 4,2 1-4,-2 2 6,2 1 2,-1-2-8,1 2 3,0-4-6,-1 3 8,1-3 0,-1 3-2,0-4-1,1 5 2,0-6-1,1 5 3,-1 0 14,0-5-4,-1 4-4,0-1 5,2-1-3,-1 0-1,-3 1-2,2-1-4,-3 0-2,4 1 3,-3 0 5,-1 0 8,2 2-10,1-4-3,-3 0 1,0 2-8,4-4 4,-4 4 20,0 1-19,3-1 8,-3 0-3,0 1 21,0 2 1,3-7-1,1 1-6,-4 2-4,0-2-8,0 5 10,0-3-2,3 5 10,-6-4-15,3 1 3,0-4-11,-1 3-1,-5-3 2,6 2-3,0 0 1,-3 0 7,-2-1-9,3 1 7,0 0-3,-2 0 13,3 0-9,-5-1-5,3 3-9,-4-4 7,0 2-6,3 0 0,-3 0-1,-4 2-5,6-2 1,-2 0 5,-1-2 1,-1 4-4,0 0-10,-1 1-13,1 0 2,0-1-20,-5 0-11,2 3-22,2 0-30,-1 1-26,-2 1-37,0 0-39,0 2-27,3 0-48,-3 2-204,-1-1-527,1 1 232</inkml:trace>
  <inkml:trace contextRef="#ctx0" brushRef="#br0" timeOffset="8">12102 4734 90,'-2'-7'181,"2"1"-16,-1 2-5,0-5-14,-2 1-12,2-3-9,-2 2-1,0 0-5,1-3-14,-4 2-7,2-1-12,0 6-3,1-5-2,-4 3-7,3 0-7,-3 0-1,-1 1-8,4 3-2,-5-4-5,-1 1-10,-3 5 0,4 0-3,-3 5-8,1-2 0,2 1-2,-3 2-7,3 2 2,-2 1-3,0 1-1,3 0-4,-2 3 1,-1 2 0,4-4-5,1 4 1,0 0-1,5 2-3,2-1 4,1-3 3,-2-1-8,2 2 5,1-1-2,-1 0-3,5-1 2,-2-5-2,4 4 1,-5-5-5,1-1 10,1 1-7,1-1 0,0-1-3,4 0 3,-5-1 0,5-1-3,2-4 2,-4 0-1,1-1 1,-1-2 1,0-1-1,-1 3-4,0-3 3,-1-2-2,1-2 2,-4 1-2,5-1 1,-4 1-2,-1 0 6,0 0 0,-2-1 3,-2 1 2,1 4-7,-1-5 2,0 3 18,0 3 5,2-2 8,-2 7-5,0 0 1,0-7-5,0 2-10,0 5 0,0 0-4,0 0-1,0 0 0,0 0-6,1 12 7,-1-3-1,1-1-5,0 4 7,1 5 3,3 0 0,-3 2 6,0 1 1,3 4 4,-1 3-2,-1 1-3,1-3 3,4 2-6,-3 5 1,-4-1-5,4-3 0,-2 1-1,-1-2-4,2 0 0,-2-3-2,-1-5 3,1-9-6,0 1 0,-1 2 3,-1-3-7,0-5 7,1 2-2,2-2 10,-2-1 18,-1-4 6,0 0 2,0 0-3,0 0-4,0 0 1,5-10-5,-5 2 0,2-3-11,0-3 6,1 2-14,-2-5 11,-1 0-3,4-1-11,-3 0 5,4 2-9,-3-4 4,0 2 1,3 2-1,-2-4-4,-1 6 0,2-3-7,-3 5 7,3 0-3,0 0 0,-4 3 0,1-1-21,3 3-17,1-3-11,-5 5-24,1-2-23,3 1-13,-1-2-23,-2 4-16,0-1-16,2-2-16,1 2-23,1 2-9,-1-3-19,1 3-170,-3 3-429,2-2 190</inkml:trace>
  <inkml:trace contextRef="#ctx0" brushRef="#br0" timeOffset="9">12341 4758 35,'2'-4'198,"1"0"-4,-2-1-16,3 2-9,0-2-19,0 0-9,4-2-15,2 2-12,-3 0-7,5 0-16,-6 2-3,0 1-10,1 0-10,-1-1-8,2 3-2,-6-2-4,-2 2-9,12 2-4,-7 3-6,-4-2 0,4 3-3,-2-3-6,-2 3 4,-1 2-3,0 1-3,0 2 7,-5 4 1,1-6-2,-2 4 4,-2 4 0,-2-1 2,0 1 1,0-3 0,-1 1-1,1 0-2,1-2-7,1-5-4,3 2 5,0-2-2,0-1 2,3-2-1,-1 2-4,-1-5 2,4 3 0,0 1-5,0-6 1,4 4 10,0-4 0,-4 0 3,11-4-6,-2 0 3,4 0-2,1 0-6,0-4 2,5 0 0,-1 1-3,0-3-5,0 1-1,-1-1 2,-1 1-4,-5 2 0,0-1-4,1 0-3,-2 4 4,-5 1-2,2-1-4,-1-1-14,-3 2-16,1 0-24,-4 3-29,4-1-32,-4 1-34,0 0-20,-2-6-48,2 6-193,0 0-438,-7-4 193</inkml:trace>
  <inkml:trace contextRef="#ctx0" brushRef="#br0" timeOffset="10">12341 4052 57,'-4'-3'72,"1"-1"-7,1-3-3,-1 2 17,-2-3-9,1 0 3,-1-1-8,3 1 8,-3-2-2,2 0 10,-3 0-7,-1-5-8,0 2 8,0 2-5,3-2 11,-1 4 2,-1-11-12,-2 4-3,7 5 9,-5-6-19,4-3-1,1 11 7,-2-7-9,3-1 1,3 2-1,0 1-3,0-3-6,4-2-3,4 1 3,1-4 1,-2 7 1,4-2 0,3-2-6,3-2-15,-1 3 1,2 1-4,0-3-1,2 3 0,-1 0 1,-3 0 3,-1 5-8,0-1-6,-2 1-1,4 1 3,2-2-5,2 1-6,-6 3 6,-2 1-6,2 1-1,-1-1 7,-1 2-4,1 1 0,-4 1-3,5 1 5,-4 0-5,-3 1-1,3 5 5,-1-3-7,0 0 4,-3 3 3,0 0-5,2 0 1,-3 2-2,2 1 1,-1-2 0,-1 3-2,0 0 3,4 0 1,-4 0 3,-4 3-7,4-2 7,0 2-5,-4 0 0,3 0 1,-3-1 2,1 3-4,1 3 3,-1 2-2,-2-4 2,1 4 6,-1-5-2,-3 5-2,1 1 6,-1-2-1,1 1 0,-4 2-1,1 1 5,-1-2-1,4 0 1,-4 1 3,2-2 1,-1 1-2,-2 0 0,3-1-4,-2 4 1,-2-3 3,0 7 4,0-7 7,2 8-6,-1-5-1,-3-3 2,2 6-5,-1-6-3,4-1 0,-6-3-3,2 3 5,0-5-3,-1 1 0,2-2-1,1-1 2,-3 1-6,2-1-2,1 0 4,2-3-3,-5 2 1,6-3-2,-7 1-1,6-3 4,-1 3-5,-1-1-2,-1-2 6,1 1-2,0 2-4,0-2 1,-1-3-6,3 5-8,-3-3-9,3 0-2,-3-3-8,4-1-7,-4 4-12,0 0-7,4-4-14,-3 3-11,3-3-24,0 0-35,0 0-27,0 0-20,-9-10-149,9 10-362,-3-7 161</inkml:trace>
  <inkml:trace contextRef="#ctx0" brushRef="#br0" timeOffset="11">12824 3955 134,'-2'-2'201,"2"2"-19,0 0-21,0 0-14,0 0-14,-12 8-16,9-3-10,-1 0-20,1 3 1,0-3-9,-2 6-12,1-7-8,0 7 3,0-5-9,2 6-3,-2-3-9,0 0-7,3 2-1,-2 0-4,2-5 0,0 1 3,-3 0-6,4 3-1,-2-3 0,4-1 3,-4 0 1,2-1 1,0 1-2,2-2 0,0-2-1,-2 4-6,4-4 11,-4-2-7,3 7 2,-2-6 3,-1-1 4,8 1-3,-8-1 0,11 0-1,-3-1-2,-2 0 0,8-3-2,-3-1-5,5-1-3,2-1-2,-4 3 3,0-2-6,5 1-4,-3-2 0,0 1 2,-3 1-1,-2-1 0,1 2 1,-3-2-3,2 4-1,-2-3 0,-2 2-1,-1 1-1,2-1 1,-2 0 0,-2 2 2,0-1-8,1-1 3,0 0 4,1 1-4,2-2 3,-4-2-8,-3 1 5,2 1-1,0-1 2,-1-2 1,-1 2 10,-1 2 3,2-4-1,0 0 2,-4 0 7,0-1 4,1 0-5,-3 2-4,-1-1 1,1 2-8,-1-6 5,-2 2-6,-2 4 1,2-2 3,-1-2 3,0 1-3,-2 2-4,3-2-1,-1 4-2,-2-4 12,4 6-14,-3-6 0,2 4-1,0 1-3,-1 2-2,0-2-2,3-1-11,-2 0-1,-1 2-14,5 2-10,-4-3-19,7 3-7,-8 0-19,8 0-21,0 0-5,0 0-15,-17 3-23,17-3-18,-5 2-9,5 2-25,-4 1-112,4-5-333,-7 3 149</inkml:trace>
  <inkml:trace contextRef="#ctx0" brushRef="#br0" timeOffset="12">13215 3706 71,'-5'-3'202,"0"1"-4,1 0-19,4 2-16,-5-6-12,3 1-21,2 1-18,3-1-5,1 3-14,0-5-2,2 4-12,4-2-6,-1 2-7,5-4-10,-6 4-6,5 3-11,1-3 1,-3 3-1,-1-2-7,2 4-4,1-2-2,1 2 1,1 0 2,-2 0-6,-4 3-3,1-2 0,0 4-6,-1-1-3,1 0 5,-2-1-5,0 4 3,-4-3-5,-1 3-1,1-1-2,-4-1 2,0 3 0,0-1 2,0 3-6,-4 0 3,2-2-1,-2 2 2,-5-5-9,5 3 10,-3-1 0,0 0 4,-1-1 12,1 1-10,-2-3-2,1-1 3,0 3-6,2-4 7,-1 0-3,0 0 8,3 0 2,-1-1 4,1-1 1,0 1 1,4-3-2,-6 1-1,2 3-4,4-4 1,-4 1-3,4-1 0,0 0-5,0 0-5,0 0 3,0 0-1,0 0-7,0 0 1,0 0 6,26-6 1,-14 3-3,8 1 4,-2-3-8,2 0 3,7 0 1,4-4 0,-1 4 2,1 1 2,5-1-1,-4-5-4,3 3 6,-7 4-1,2-4-4,-7 6 6,-4 0-7,-7 0-1,2-2 1,-4 1 0,-1-1 5,1 1 9,-5 0 0,2 0 12,-2 1 0,-5 1 0,5-1-3,-5 1-5,0 0 2,0 0-6,0 0-9,0 0-10,-3-9-16,3 9-15,-5-4-21,5 4-23,0 0-48,-10-5-29,6 2-46,-2 1-48,-2-1-170,-2-2-444,1 2 196</inkml:trace>
  <inkml:trace contextRef="#ctx0" brushRef="#br0" timeOffset="13">12808 3953 112,'0'0'121,"0"0"-5,0 0-6,-6-3 0,6 3-9,0 0 0,0 0-5,0 0 5,0 0-24,0 0 9,0 0-29,0 0-4,0 0 6,0 0 10,0 0 1,0 0-6,0 0-9,0 0-9,5 11 2,-4-6 17,1 0 11,-2 1-7,5-1-6,-3 2-1,2-1 4,-3 0 1,1 3-10,0-1-4,2 8 1,-4-5-4,4 1-2,-3-1 3,1-1-21,0 4 9,-1-3-15,4-1 4,-3 1 0,0-1-7,-1-3 0,3-2-5,-1 3 4,-2-3-6,-1 2 1,0-5-1,0-2-2,2 6 2,-2-2-2,0-4-3,2 2 5,-2 1 5,0-3 7,0 0 2,0 4 5,0-4-4,0 0 6,0 0-4,0 0-6,0 0 4,0 0-5,0 0-6,0 0 4,5-12-3,-5 8 4,0 4-9,-1-8-1,2-1-2,-2 1-7,1 1 3,0 0 0,-3-1-4,3 1 0,0-4 1,-1 5-1,1-2 3,0 1-5,-2-3 4,2 3-2,0 2 3,2-4 0,-2 4-7,1 1-1,-1-3-1,0 2 3,0 2-5,0-2 0,0 0 2,3 2 2,-3 3-3,1-4 2,2 1 0,-3-2 2,7 3-1,-7 2 3,7-2-6,-5 0 4,5 2-3,-1-3 6,2-1-6,-2 7 0,2-3 3,3 0-3,1 0 4,-1 0-8,2 0 3,0 0 3,6 0-2,-2 0 4,1 0-2,-4 0-5,3 0 2,0 0-2,1 0 0,-3-3 0,-2 6-1,-1-3 10,-1-4-10,-1 4 1,-2-1 4,0-2 2,-4 3-1,-4 0 1,10 0-1,-6-3 5,-4 3-4,5-2 2,-5 2 0,2-3 3,-2-1-3,0 4 4,0-8 0,0 5-1,-2 0 3,-1-2-2,-3-1 1,3 1-2,-6 1-1,2-2 0,-4-1 14,1 3-17,-4-3-4,1 3 4,-3-4 0,-1 0 0,-2 3-3,-3-2 5,8 5 8,-5-3-10,1 5-2,-1-3-1,7 1 2,0 0-1,1 1 1,-3 1-1,3 1-1,3-2 8,-1 1-3,-1 1-6,5-2 0,5 1 9,-12 0-23,8-2-11,4 2-17,0 0-15,-11 0-24,11 0-33,-9 7-22,9-7-29,-3 7-33,3-6-31,0-1-123,-1 6-384,1-6 170</inkml:trace>
  <inkml:trace contextRef="#ctx0" brushRef="#br0" timeOffset="14">9110 4872 47,'0'0'134,"9"3"0,-4-1-10,3 2-2,2-3-9,3 1 7,2-2-2,3-3-17,3 2-5,5-4 2,3 3 1,-1-1-4,-1 0-8,2-4-3,3 4-11,1 2-4,-1 0 10,3-1-12,-1-1-4,-1 3-8,3 0-2,-4 0-6,3-2-5,2 2 0,-3 0-5,16-2-6,-12 1 5,-2-2-2,1 3-6,2-3-1,0 2 0,17-4 6,-3-3-4,3 7-4,-18-4-5,17 2 5,-2-4-2,-16 5-4,-1-3 0,0 3-4,1-3-2,-1 2 1,0 1-2,-1-1-1,-3 0 3,-2-1-5,1-2 3,-4 2-5,1 0 3,0-1-4,0 1 1,-6 1-1,6 0 1,-9 1-2,3-2 0,-4-1-1,2 2 0,-1 0 0,-2 1 1,2-2 3,-5 3 0,3-2-6,-2 2-3,-1 0 6,-3 0 1,0 1-3,0-3 2,0 3-2,-1-1 0,-3 1-2,1 1-2,-1-2 4,-1 1-2,2-2 5,-1 0-7,2 0 3,1 4 0,3-5-2,0 1-1,-3 2 2,3-2-2,-2 2 6,1 0-3,-3 0 2,1-1-6,-2 1 4,-2 0-1,2 0 0,-2 0-1,-6 0-2,10 0 2,-10 0 1,7-2 0,-7 2-1,6-3 0,-6 3 1,0 0 1,0 0 1,0 0-2,9 3 1,-9-3 3,0 0-4,0 0-4,0 0-4,0 0 1,0 0-20,0 0-9,0 0 1,-25-3-1,16 3 2,-4 0-5,0 0 0,-2-2-5,-1-3 3,-3 1 3,4 3-2,-2-2-5,4 1-5,-2-2 10,4 0 4,-6 0-1,4 1 5,1-2 3,1-1 6,2 0-6,1 4 7,0-2 3,-1 0 5,1 0 11,3 1 2,0-1 5,1 2 4,0-2-2,4 4 2,-2-3 2,2 3-5,-7-2 3,7 2-6,-3-3 4,3 3-3,0 0-1,0 0-3,0 0 2,0 0-1,-7 8 8,11-2 4,-3 4 9,1-5 11,0 7-7,-2-1 3,0-5 2,5 9-3,-2 2 5,2-6 4,-4 6-1,3-5-6,0 3 11,2 2-6,-2-3-4,-1-2-1,-1-2-5,3 0-1,-1 2 0,-2-3-4,0 1 3,1-1-8,0-3-1,0 1 1,-1 0-3,0-5-2,0 2-3,-1 1 6,-1-5 0,2 5 1,-2-5 11,2 3 5,-2-3 2,0 0-2,0 0-1,0 0-4,3-11 2,-3 4-9,0 0-1,-1-3 3,2-1-6,-4-4-2,3-2-1,0 1-4,-2-1 1,0 0-1,0-2 0,2 0-1,-3 0-5,1 4-1,0 1 4,2-1-2,-1 2 0,-2 2-1,0-5-2,1 5 0,1-1 3,0 7 0,0-5 1,-2 4-3,2 1 0,1 2 0,1-1-4,-1 4 0,-2-5 1,-1 2 2,3 3-7,0-5 3,0 5 0,0 0 1,0 0 3,0 0-6,8 9 3,-5-5 0,3 2 3,5-3-2,0 6 2,1-2 1,2 3 5,3 1-5,-3-2 2,5-1-3,-3 1 2,0-2-1,2 2-2,-1-2 4,3 4 0,-1-6-2,2 4 2,0-4 1,-3 2-4,-1-3 3,1-1-4,-4 1 3,-3-2 0,1 0 3,-2 1-2,-5-3-2,4 1 1,-5 1-2,2-2 10,-1 3-7,2-3 1,-7 0 0,5 1 4,-5-1 4,4 1 4,-4-1 0,0 0 6,1 3 5,-1-3 0,0 0-2,0 0-4,0 0 1,0 0-8,0 0 0,-10 3-6,2 0 4,0 1-4,-3-2-6,-2 1-2,-5 2-12,0 2-13,-1-3-20,-1 4-11,-1-2-26,-4 5-27,-1-4-28,-2 5-22,9-2-17,2-3-36,0 1-180,-2 3-424,2-6 187</inkml:trace>
  <inkml:trace contextRef="#ctx0" brushRef="#br0" timeOffset="15">10813 4997 133,'-1'-5'264,"-1"1"-32,-2 1-22,0-1-13,-1-1-14,3 3-10,-2-1-6,1 1-27,-3-3-16,-2 5-10,2-2-10,-2 2-12,-2 0-10,-3 1-8,0 3-9,1-2-1,-3 0-11,5 3-4,-5 2-4,-2-2-6,1-1-2,-2 6-4,4-3 1,-4 2-8,1 0-4,2-1-2,2-2-3,4 4-3,-5-4 0,5 3-3,0-1-2,4-3 2,0 2-3,1-1-5,3-1 1,1 1-1,0-2 1,1 0 1,0-1 0,3 1 1,3-1-2,3 0-1,-4-3 0,6 0 2,1 1-4,-2-2 1,4-2-2,-2 3 0,0 0 0,0-3 1,-2-1-1,3 2-1,-5-1 0,0 1-1,-4 2 2,2-3 6,-4 1-2,1 0 3,-1-1 2,-3 3 5,2-2-7,-2 2 0,0 0 3,0 0-4,-5-5 3,-2 3-8,7 2 4,-16 3-1,5-2 2,-3 6-2,1-3-4,-6 2-3,1 5 5,0-5-1,0 4-2,0 1 5,2-1-5,-1 0 3,3-1 1,1 0-4,2 4 3,3-5-1,1-1 2,5-1-4,-2 0 0,2 2-1,0-1 1,4-2 0,0-1 1,2 0 2,1 0-3,5 0 0,-1-2 3,-1-1-8,7-1 4,-1 0 4,8-1-1,-1-3 0,-1-1 1,8 0 0,0 1-7,-1-4 6,-1-1 2,-10 5-4,2-1 1,0-1 0,-8 1-3,2 1-6,-3 1 5,-3 1-6,-1-1-7,1 1-14,-3-1-17,-2 1-17,-1 2-30,0 0-32,3-4-37,0 3-24,-3 1-188,0 0-405,-6-7 180</inkml:trace>
  <inkml:trace contextRef="#ctx0" brushRef="#br0" timeOffset="16">5066 5036 34,'0'0'58,"0"0"1,0 0-11,0 0 0,0 0 5,0 0 2,0 0-10,0 0 2,0 6-5,0-6-10,0 0 6,0 0-12,10 3 14,-10-3-1,4 3 3,4-1 14,-2 0-8,0-1 2,6 0 5,-4 2-5,7-2 3,-2 0 7,6-2 5,-1 1-9,4-2 2,6 0-2,1-1 5,2 1-6,-2-1-3,2 1-3,-1 0-4,1 0-2,1-1-7,-3 1 3,6 1-3,-7-1-4,1-1-7,2-3 2,-1 3-6,0 1 9,2 1 1,4-2-12,-3-4 9,2 6-5,-1 0-6,3-2 8,-5 1-5,5-3-6,-1 2 2,-1 2-1,-1-4 3,-1 5 9,2-5-5,-2 2-2,-1 1 0,1 0 1,-2-1-3,-4 1 4,5 0 4,-4 2-5,1-6 5,-1 4-1,-1-2-4,-1 2 2,4-2-1,0 0-2,-1-1 0,0 1 1,2 1-3,-1 0-1,0-2-3,-8 4-1,1 0 2,5-2-4,-7 2-4,0-2 5,2 3 2,-1-3 1,-3 3-10,0 0 6,1-2-4,-1 2 0,-4-2-2,3 1 0,0 1 9,0-2-10,-4 2-1,-3 1 0,4-4 6,2 2 11,2 0-3,-6 0-1,1 0-2,1 0 6,-1 0-11,-1 2 0,5-4 3,-5 3-4,1 0 0,-3-2-3,1 2 4,1 0 3,-2 0-7,3 0-2,-1-2 5,1 0-7,0-1 4,3 2-1,-2 1-1,3-1 0,-5 1-2,-2-1 1,2-1 3,6-2-4,-8 3 7,1 1-5,2-3-3,-5 2 1,2 1 5,-4-1-3,-1 1-2,5-1 4,-5 1-1,-6 0 0,10-1-4,-5 1 0,-5 0 2,8 0 1,-3-2-3,-5 2 1,9-1 2,-9 1-7,8 0 3,1-2 3,2 0 3,-1 1 0,-3-1-5,3-1 3,-1 3-2,0 0-6,1 0 3,0 0 2,-2-1 2,-1 2-3,-7-1 2,15 3-1,-10-3 1,3 2-1,-2-2-1,-6 0 5,14 1-5,-9 0 2,2-2-1,-1 2-3,-6-1 4,11 0 2,-4 1 0,-7-1-4,10 2 1,-5-2 3,4 0-2,-9 0 0,9-3 1,-6 1 4,2 0-6,-5 2 2,11 0-3,-7-3 4,2 3-1,0-1 0,-1 0-6,4 1 7,-4-2-2,2 1-3,1-3 2,0 4 0,-2-2 0,0 1 2,1-2 0,-2 2 0,0-1 2,0 1-4,0-1-1,-1 0-1,-4 2 7,9-3-3,-9 3-2,4 0-2,-4 0 7,8-1-4,-8 1 1,0 0-2,0 0 0,6-4 2,-6 4 2,0 0-4,0 0 3,0 0-1,0 0 0,0 0 2,0 0-3,0 0 1,0-5-1,0 5 0,0 0 2,0 0-5,0 0-10,-8-5-5,2 3-6,3-1 1,-3 1 0,0 2-1,-1-2 4,-2-1-7,-1 0 0,0 2 2,0-4 4,-2 1-5,2 0 7,1-3 1,0 5 1,0-5 6,-1 2-3,4-2 2,-5 2-3,5 1 3,-3 0 2,4 0 2,-2 2 0,1-2 2,3 2 0,3 2 0,-7-6-1,4 6 1,3 0 6,-4-3-10,4 3 5,0 0-1,0 0 3,0 0 0,-3 9-7,3-9 3,2 7 2,-1-2 5,2 2 5,-2 1 1,2 0 3,-3 1 1,6 1 0,-5-2-2,2 3 1,2 1 0,-1-5 0,-3 5-1,3-2 2,-4-1-8,3 2 7,-2-1-2,-1-4-2,5 0 1,-4 2 1,2-4-2,-3 2 0,1-3 0,-1 2 1,0-5 1,3 4 1,-2-1 3,-1-3 10,0 0 5,0 0 0,1 2-8,-1-2 5,0 0-2,0-12 1,0 6-6,-2 0-3,-1 0 1,-1-5-2,-2 1-2,2-4-4,-1 2 8,1-3-8,-1 1 1,-5-1-6,7 3 7,-2-2-2,1 2-4,-1 2-2,1 0 2,3 4-2,-3-3 0,2-1 2,-1 6-4,1-2 1,2 2-2,-2 2 0,2 2 5,-1-5-9,1 5 1,0 0 1,0 0-1,0 0-3,0 0 2,0 0 6,10 15-3,-6-10 2,5 2 2,-4 0-3,3 0 2,2 2 0,4 0 1,3 1-2,-8-1 1,1-3 1,6 2-1,-2 2 5,-3-3-6,2 1-1,-2-1 4,0-1 4,1 0 1,-2-3-6,0 4 0,2-3-2,-6-1 1,2 0 3,2-2-6,-2 2 5,-2-3 1,-1 0 1,2 2-2,-2-1 4,-5-1-3,5 2 3,-5-2 9,0 0 6,5 2 10,-5-2-8,0 0 2,4 1-3,-4-1 1,0 0-6,0 0-3,0 0-5,0 0-1,-19-1-4,19 1-5,-12 1-9,2 2-11,-1-1-16,0 2-23,-4-1-23,2 1-21,-5-1-29,-2 5-24,3-1-28,-3 0-53,-7 4-133,-5-1-402,1 1 179</inkml:trace>
  <inkml:trace contextRef="#ctx0" brushRef="#br0" timeOffset="17">7134 5121 5,'0'-5'200,"-3"1"-12,3 4-15,-5-3-7,2 1-16,-2-1-16,3 1-21,2 2-1,-13-3-16,8 1-6,5 2-8,-14 3-13,5-1-7,-4 0-5,3 3-4,-3-1-6,0 3-5,-6-3-5,6 6-3,-5-3-3,3-2-6,-2 7-2,3-3 0,-2 1-2,2-2 3,-3 1-6,4 0 2,3-4-2,2 1-3,-2 0-1,5 2-2,1-4 0,-2 1-5,2 0 6,0-1-3,4 2-6,0-4 3,0-2 1,3 8 4,1-7-6,2 3 7,-2 0-4,2-4-4,4 0-2,3 0 6,-3 0-4,2 0 2,3-4 0,-3 0-3,7 2 1,-2-2 3,-5 1-1,-1 1-2,1-1 0,-3 1 2,-1 0 0,-3-1 4,0 3-3,0-2 2,-1 0 9,-4 2-4,0 0-1,5-2-3,-5 2-4,0 0 1,0 0 5,0 0-6,-14 9 1,9-4-1,-6-1-1,-3 8 2,-2-3-3,-6 7 2,4-4-3,-1 5 0,2-6 2,-3 6-1,5-2 0,5-3-1,1-2-3,-4 1 2,7-3-4,3 1 1,-1-2 2,4-2 0,-4 1 2,7 1 2,-2-4-1,2-1 1,3 1 7,1-2-3,4-1 3,3-2 0,4-2 1,7-4 0,1-1-4,0-2 0,-1 2-4,2-3 4,3 1-5,-2 1 1,0 2-5,-4-4-15,0 0-23,-6 5-24,-1-1-17,-6 1-7,-1 0-26,1 1-19,-1 0-25,-5 1-35,-1 0-115,-4-2-328,5 2 146</inkml:trace>
  <inkml:trace contextRef="#ctx0" brushRef="#br0" timeOffset="18">8107 4361 126,'0'0'158,"-15"-4"-7,11 3-4,-4-1-14,2-1-7,-2 1 1,3-1 3,-2 2-16,0-5 3,1 4-17,-1-2-12,2 1-12,0-2-5,-1-3 2,1 2-6,0 1-5,1-1 1,-1-4-7,-2-1-5,5 0-1,-5-2-8,2-4 0,1 0-7,-1 0 1,0-7 0,2 7-4,2-4-20,1-5-2,-1 2 3,1-1 1,1 5-7,-1-5 0,4 6 0,-1-6 0,1 4 0,-1-2-1,3-5-1,0 4-2,3 0 0,-2-3 2,2 3 4,0 6 0,3-5-4,-1 0 3,2 7-1,0-1-2,6-5-3,-5 1 3,0 7-1,4-4 3,-1 6-2,-3-2-4,1 2-2,-1 2 5,0 0-7,-2 4 5,4-2 1,-4 3-1,0-3-5,0 4 3,1 4 2,-3-1-1,0 2-7,4-1 6,-2 0 0,1 3 0,-2 3 3,3 1-6,-2 1 9,-1-3-2,3 7-5,0 1 0,-2-3 0,2 6 7,5 6-2,-8-7-2,1 0-1,3 6-3,-4-4 7,0 6-7,2 6 2,-3-5 4,2 1-1,-5-5-1,0 5-1,-1-2 5,-3-2 0,1 6 2,-3-8-7,0 0 8,-1-1-3,5 9-1,-6-1 3,-3-8-1,4 7 6,-2-5-4,-1-4 1,-1 1-3,0 1 3,-1-3-2,5-3 0,-4 0 1,1-2-3,3 1 2,-2-2 0,-3 0 3,5-2 1,-4-2-7,3 1 0,1-3 7,-1 3-4,-2-3-5,3 1 4,-1 0-2,1-4-3,-3 6-1,3-6 2,0 0 2,0 2-3,0-2 1,0 0-15,0 0-3,0 0-5,0 0-6,0 0-10,0 0-16,0 0-17,0 0-26,0 0-14,0 0-20,0 0-19,0 0-23,0 0-141,0 0-337,0 0 149</inkml:trace>
  <inkml:trace contextRef="#ctx0" brushRef="#br0" timeOffset="19">8457 4153 92,'-2'-4'183,"2"4"-21,0 0-12,-2-4-18,2 4-15,0 0-12,0 0-7,0 0-6,0 0 1,0 0-18,2 13-14,0-8 10,0 0-2,-1 1-2,2 0-4,0-1-9,0 5-6,1-5-1,-1 4 1,1 0-8,1-1 5,-1-1-2,0-2-5,0 0-2,2 2-6,-2-1-1,0 0 2,1-1-8,-1 1-2,-1-1 0,0 1-5,1-2-7,5-1 10,-8 2 2,6-5-8,-3 3-6,-4-3 1,9 1 1,-9-1 0,11-1 9,-6-2-8,2 3 1,-1-4-8,3 2 5,-1-4-2,-3 1 3,1 1-2,3-3-1,-1-1-3,-2 3 1,2-5 0,-2 4 2,0 1 3,2-4 0,-2 2 1,0 1-5,1-1 2,-3 2 2,-1 0 2,1-1 5,-1 1 4,0 3 0,-3-2 2,3 1 3,-3 3-5,2-5 2,-2 5-2,0 0-3,5-3 0,-5 3-4,0 0 2,0 0 0,0 0-4,0 0-1,0-4-3,0 4 0,0 0 1,0 0-5,-10 0 4,10 0-1,0 0 2,0 0-3,-13 0-2,4 3 1,-1-3 1,1 2 0,-4 0-1,2-1 6,-2 2-7,-1-2-3,4-1 0,-3 3-11,1-1 0,-3 0-16,5-1-7,-3-1-23,3 0-18,-2 1-22,6 0-17,-2 1-12,8-2-25,-14 2-24,10-2-145,4 0-347,0 0 153</inkml:trace>
  <inkml:trace contextRef="#ctx0" brushRef="#br0" timeOffset="20">8920 3684 78,'0'0'239,"-6"-4"-18,6 4-23,-4-2-25,4 2-13,-5-1-13,5 1-10,0 0 7,0 0-5,-2 15-4,1-7-9,0 4-5,-1-1-11,1-1-8,0 0-2,-3 2-3,4 0-4,-4-1-9,4 2-9,-1 1-1,0-3-3,-1 1-8,1 0-3,-1-2-9,2 3 1,-2-6-14,5 3 2,-4-2-7,-1-1-5,1 3 1,0-3-1,-2-1-8,3-1-13,-1-1-17,-2 3-17,2-3-31,-2-1-27,0 0-38,3 2-40,-3-1-37,1-2-235,2-2-470,-8 4 207</inkml:trace>
  <inkml:trace contextRef="#ctx0" brushRef="#br0" timeOffset="21">3165 5129 6,'0'0'162,"0"0"-15,0 0-12,0 0-8,6 2-1,-6-2 0,14-3-9,-1 1-4,0 0-8,4-1-4,5-4-2,5 2-3,4 3-13,-3-3-8,3-2-6,2 3-8,1-1 0,1-3-10,0 4-4,5-2-6,-4 2-6,2 1-1,-2 1-5,-2-1-1,1 1-5,-3-2 0,-2 2-4,-1 0-4,-8 1 5,-1 0-3,0-2-4,-6 2-2,0 1 0,-5 0 1,1 0-4,-1-1 1,-4 3-3,3-2-4,-8 0 3,10-1-4,-10 1-3,5 1 6,-5-1-9,7 0 0,-7 0 3,0 0-6,0 0 9,0 0-6,0 0 1,5-2-9,-5 2-2,0 0 6,0 0-3,0 0-6,-12-5-8,9 2-3,3 3 5,-11-6 1,5 3-1,0-1-1,-1 0 4,-4-3 5,4 5-1,-2-3 1,2-4-1,-3 6 2,1-2 6,-2-3-4,0 4-2,3-3 7,-1 4 1,-1-1 0,0 1 1,5 0 0,-3 1 8,-1-1 0,4-1 14,0 3-4,0 0-9,1-2 9,0 1-8,4 2 3,-9-2-1,9 2-3,-9-1-4,9 1 3,-6 3 7,6-3 5,-7 2-1,7-2-3,-6 4-3,3-3 4,-1 6-4,3-2 5,0 0 12,-2 5 1,3-4-2,0 5 2,-1-2 3,2 1 0,2 0-2,-3 2-4,1-2-1,0 2 0,2-3-4,-2 1 0,2 0-2,-2-1 5,3 1 7,-3-3-1,3 2 0,-4-1-5,1-4-3,1 5 1,0-5-4,1 3 3,-3-2-2,1-2-5,3-1 2,-4-2-4,0 5 2,4-3 4,-4-2 9,0 0 5,0 0 2,0 0-2,0 0-1,0 0-5,0 0 3,0 0-4,0 0-4,-8-15 4,7 9-5,-4 0 0,2-4-3,1 3 0,-1-2-8,-2 0 0,2 0 5,2 3-3,-2 0 0,2 1-3,0-1 0,1-1-5,-3 4 5,2-1-2,-1 0 0,2 4 0,-2-6-1,1 3-1,1 3-3,0 0 0,0-5-3,0 5 4,0 0-2,0 0-2,0 0 2,0 0 0,5-2 1,-5 2-1,0 0 1,10 3 0,-2 0-1,-3-1 1,3 1 0,-3 0 1,0-2 2,4 2 0,0-1-3,-2 1 4,4-1-3,2 2 2,-7-1-1,4 1 0,2-1-1,-2-1 0,-2-2 3,3 4-1,-2 0 2,-1-1-2,1-2-3,-5 2 4,3-1 0,-5-2 0,4 3-1,-2-2-1,1 2-2,-5-3 3,6 1 1,-3 2 0,-3-3 3,0 0-2,4 1 0,-4-1 5,3 3 1,-3-3 5,0 0 4,0 0-1,-1 5 0,1-5 4,-9 6-1,7-3 7,-7 1-7,-1 2 4,-1 1-10,-3-3 2,0 6-2,-2-4-1,-1 4-4,-1-1-12,-1 1-18,6-1-15,0-1-22,-2-3-33,7 0-41,3 0-36,1-3-40,3 2-204,-4-4-446,5 0 197</inkml:trace>
  <inkml:trace contextRef="#ctx0" brushRef="#br0" timeOffset="22">4270 4608 39,'0'0'138,"-9"0"9,9 0-7,-9-2-9,9 2-9,-10-2-2,5 1-6,1-1-4,-2 0-4,-2-4-6,3 4-10,-4-4-11,1-2-1,-3 1 0,0-1-7,2 1-6,-5-6-3,2 0-12,-4 0 16,5-2-7,-7-4-6,8 0-3,1 5-10,-8-10-3,7 1 3,1 5-3,-3-9-12,2 4 19,8 0-3,-5-2-5,2-1 0,5 0-2,-1 6-4,2-7-4,4 2 2,-1-3-3,4 5-7,-3-3-1,5 1 2,-1 7-2,2-7-5,5 0 2,-2 0-3,4 1 0,0-1-2,-3 4 0,3 2 1,-3 4-5,7-3-1,-8 3 1,1 2-1,1 2 1,0 0 0,0 1-5,-1 2 7,-4 5-5,1-3-2,2 1 0,-2 4 3,0-1-3,0 1-1,-2 1 0,4 0 2,0 5 0,-1 2-1,-3-3-3,7 3 6,-4 2 2,-1-2-8,1 0 6,0 5 0,2-2-3,-3 0 1,2 2 1,-3 2 0,-1 1-1,3-4 3,-6 6 0,2-2-3,2 2 3,-2 6-3,-4-5 3,0 2-20,0 2 5,-1-1 4,-1 3-3,3-6 0,-5 8 3,1-7 0,0 8 3,-2-11-4,0 4 1,-2-1 11,4-2-4,-4 0 3,2 0 0,0-1 2,-2-3 7,1 3-4,0-5 3,-2 5 0,-1-4-5,3-1 3,-4 0 1,5 2-4,-4-6-2,3 2 2,-2 1-1,2-4 0,0 2 2,-3-1 3,4-3-3,-3 3-5,2-1-5,2-2 3,-1 1 2,-1-2 3,1-3-6,0 6 0,0-3 0,0-3 5,0 0-4,0 0-3,-4 2 1,4-2-7,0 0-1,0 0-3,0 0-3,0 0-12,0 0-10,0 7-6,0-7-18,0 0-14,0 0-15,0 0-11,0 0-8,0 0-22,0 0 1,0 0-15,0 0-31,0 0-95,-11-12-293,10 8 129</inkml:trace>
  <inkml:trace contextRef="#ctx0" brushRef="#br0" timeOffset="23">4531 4357 73,'0'0'160,"0"0"-20,0 0-3,0 0 1,0 0-11,0 0-2,1 14-6,-1-6-7,2-1-4,-2 1-4,-1 3-8,-1-2-8,-1 2-2,3 1-3,0-3-10,-3 3-6,0 0 0,1 0-8,0-2-5,1 0-3,-2 2-4,2-5-7,-4 3-4,5-3-2,-2 0-2,1-2-5,-2-2 1,3-3-4,0 8 10,0-2 1,0-6-2,0 5 4,0-5-1,0 0-1,-1 5 2,1-5-4,0 0-4,0 0-1,0 0-5,0 0-2,0 0 5,0 0-10,16-12-3,-13 5-1,5 1 0,2 0-6,-2-2 7,2 1-6,0-3 4,2 5-8,3-7 0,-2 3 0,-3-1-3,2 5 1,-2 0-5,0 0 0,-1-2 2,-1 3-6,1-1 0,-4 4 4,2-2-3,-1-1 3,-3 1-1,3 0 4,-4 0-1,-2 3 0,5-3 2,-2 1 1,-1-2 2,-3-1-2,0 0-2,1 5 3,-2-10 2,-2 5 2,2 0 0,-3-2 3,0 0-4,1-3 0,-6 3 1,1-3 8,0 3-6,1-1 1,-3-1-1,-1 6-2,1-4-4,-2 0 2,1 2-1,1 0 0,0-1-4,3 2-4,-1 0-9,-3 1-7,6-1-9,-3-1-11,3 3-8,1-2-8,1 2-16,-1 1-11,2-2-24,3 3-15,-3-4-24,3 4-10,2-4-18,-2 4-127,0 0-327,2-7 144</inkml:trace>
  <inkml:trace contextRef="#ctx0" brushRef="#br0" timeOffset="24">4814 3938 83,'-5'8'133,"0"3"-26,-1-1-3,2 3-28,1-2 14,1 6-11,-1 0-11,4 0-6,1-2-6,2 1-5,3-1-4,-3 0 0,1-5-3,4 1 0,0-1-7,0-3-7,0 1-7,0-3 3,5-1 1,0 0-6,0-3 2,-1-1-8,-2-5-1,1 3 0,2-5 6,0 3 4,0-4 18,-4-2-4,2 3 0,-1-8 16,1 2 7,-6 2 2,-2 1 6,2-5-2,-3 4 0,-2-9-2,-1 3-11,-1 4-2,-5-4-12,-1 1 2,2 6-1,-8-3-11,2 1-9,-3 3-22,-4 3-31,4 3-17,-3 0-52,4 2-47,-6 2-165,0-6-340,5 5 151</inkml:trace>
  <inkml:trace contextRef="#ctx0" brushRef="#br0" timeOffset="25">12845 3878 28,'-6'-3'59,"6"3"-6,-9-2 6,5-1 20,4 3-18,-5-2 5,-1 1 4,6 1-12,0 0 10,-10 0-7,10 0 20,-7-1-22,5-2 3,2 3 6,-7-1-7,7 1-10,-9-3 13,9 3-4,-3-4-4,3 4 1,-4-2 2,4 2-2,-4-3-2,4 3-2,-3-4-5,3 4-5,0 0-5,0 0-8,0 0-5,0 0 6,0 0-12,0 0-2,0 0 1,0 0 1,0 0 0,7 12-4,-7-12 0,10 4-2,-6 0 11,2-2-3,0 0 2,3 3 10,0-2 1,2-3-6,0 4 1,3-1 2,-1 1 6,1 0-10,0 0-10,3 0 6,1 1-3,-1-1 0,1 2 2,-1-1-5,-3-2-3,2 1 0,1-1-1,-1 5-1,0-1-1,-3-3 0,-3 1-1,4-1-1,-2-1-2,1 1-2,-1-3 3,0 6-1,-1-4-5,0 0 5,0 1-2,-1 2-3,-3-4 3,4 2 3,-6-1-7,3 1 5,-2 0-2,-1-1-5,2-1 0,-3-1 3,1 2 1,0-2 4,-1 2-4,0 2-3,-2-5-2,4 3 2,-6-3 0,4 2 1,-4-2-2,4 3-1,-4-3 3,3 1-2,-3-1-5,3 1 10,-3-1-1,0 0-2,4 3 3,-4-3 3,0 0-5,0 0-3,4 4 0,-4-4 1,0 0 0,4 3 0,-4-3 0,0 2-1,0-2 4,0 0-1,0 0 3,0 0 4,0 0 1,0 0 1,0 0 6,0 4 5,0-4-2,0 0 6,0 0 1,0 0 8,0 0-3,-3 5-1,3-5-7,-2 3-2,-2 0 4,0-1-8,-5 2-3,2-1-3,0 1 4,-6 2 3,0 1 0,2-3 3,0 2-3,-2 1-2,-4-1-5,-1 0 1,3 1 2,-3 1-3,0-3 0,8-1 6,-2 1 0,1-1 1,2 2 0,0 0-7,0-5 3,-2 3-2,0 0 2,1 0-2,1 1 0,-4-2-1,2 1 2,-1 1-1,-3 3 1,4-4-6,-1 1-1,-3 2 0,7-2-6,-6-1 0,5-1 2,0 2 2,1 0-2,1-2-1,-1 0 1,3 1-2,-3-2 0,3 3 1,2-5-1,3 0-1,-7 2 0,3 2 1,0-3 1,4-1-3,0 0-2,-3 5 5,1-4 1,2-1-5,0 0 5,-9 2-6,9-2 2,-1 3 6,1-3 0,0 0 0,0 0 0,0 0-4,0 0-2,0 0 3,0 0 0,0 0 2,0 0-2,0 0 3,0 0-6,0 0 2,0 0 1,0 0-3,0 0 6,0 0-3,0 0 0,0 0 4,0 0-5,0 0 4,0 0 0,0 0-2,0 0 0,0-10 0,0 10 2,0 0-4,1-8-1,1 3-1,-2-1 4,0 3-1,0-3-1,3-2-1,-1 2-3,0 1-1,-2-2 0,2 0 7,0 1-1,-2-5-1,1 4 2,-1-4-2,2 3 2,-2-2-3,0 1-2,0-1 3,0 1 1,-2-1-2,1-2 0,1 1-4,0 1 4,0 3-2,0-4 3,0 2-3,-2 0 0,0 0 2,2 1 3,0-1-7,-2 3 7,2-1-3,0 0 2,0 2-5,-2 1 0,2-1 0,-3 0 2,3 0-1,-2 0-4,1 2 3,1 3 1,0-4 1,0-1 2,-4 2-1,4 3 0,-1-6-1,1 6-2,-2-3 9,2 3-7,0 0-1,0 0 0,-2-5 7,2 5-6,0 0 0,-1-3 1,1 3 0,0 0-3,0 0 3,0 0-3,0 0 0,0 0 5,-4-2-7,4 2 8,0 0-6,0 0 3,0 0 1,0 0-3,0 0-2,0 0 0,-1-5-2,1 5 8,0 0-8,0 0 4,0 0 4,0 0-2,0 0 5,0 0-5,0 0 1,0 0 3,0-4-3,0 4-1,0 0-1,0 0 2,-4-3 1,4 3-1,0 0 1,0 0-4,0 0 2,0 0 1,-1-4-2,1 4 1,0 0 1,0 0-8,-3-4 9,3 4-3,-1-4 6,1 4-4,0 0-2,-4-3 1,4 3-2,0 0 1,0 0 1,0 0-2,0 0 4,0 0-2,0 0-3,0 0 2,0 0 4,0 0-7,0 0-5,0 0 6,0 0-2,0 0 0,0 0-1,0 0 2,0 0 2,4 15-1,-2-11-3,0-2 3,0 5-1,-1-3 4,2 2 3,0 3-7,0 0 2,1-1 1,0-3-1,-1 4 1,2 2-3,-1-7 2,3 7 2,-3-3 0,1 2-2,0-3 3,4 3 0,-4-3-1,1 3 1,-3-4-2,4 4 4,0 0-2,0-3 4,-1 1-2,-2-4-3,-1 2 0,-1-2-1,3 2 5,-1-1-5,-3-1 2,3-2 0,-1 2-2,-1-2 4,-2-2-1,3 3-1,-3-3 1,0 3 2,0-3 1,0 0 0,0 0-1,0 0 1,0 0 0,0 0-6,0 0 1,8-9 3,-7 4-2,1 2 2,1-2-3,-2 2 4,3-4-5,0 3-5,-2-1 3,3-1 7,1 1-5,1 2 4,0 0-4,2-1-1,0-2-4,1 3 3,1 1-14,-2 0-20,3-1 7,-2 3 0,0-1 1,2 1 3,-1-3 4,-2 3-1,0 0-5,-1 2-8,-2-1 2,4 0 9,-1 2 0,-5-1-6,4-1-3,-4 1-6,4-2 6,-5 2 6,-3-2-5,6 3 7,-6-3 1,4 2 5,-4-2-2,4 2 6,-4-2 2,0 0 4,0 0 3,0 0 0,2 3 1,-2-3 6,0 0-4,0 0 3,0 0-3,-13-5 5,6 3-7,-3 0 9,1 0-4,-1-1 0,-3 2 2,-1-4-5,-4 3 3,5-4 0,-4 5 4,0-4-4,0 0 2,2 2-2,-3 2-1,5-7 1,-3 4-3,3 1-1,-2-2 4,3 1 3,-2 0-3,5 0-2,1 4 3,-2-5-2,5 4 2,0-2 4,-3 0 1,6 2-5,2 1-1,-8-1 2,8 1-5,0 0 1,0 0 1,0 0-3,0 0 1,0 0 4,0 0-2,0 0 0,0 0-2,15 13 4,-7-12-8,3 2 5,1 1 3,0 1 4,0 0-6,4-2 2,-2 1-7,2 4 7,3-4 5,1-1-6,-4 4 5,-1-4-6,-2 1 0,0-2 5,1-2-3,-1 5 2,-3-3-1,-2 0-3,-3-1 8,4 4-4,-3-4 0,0 0-4,-6-1 1,7 3 4,-4-3 6,-3 0-7,0 0 1,0 0-5,0 0 3,0 0 3,0 0 2,0 0-2,-12-9-2,3 6 8,-1-2-10,1 2-6,0-3 7,-4 0 2,3 0-3,-4-2-2,1 3 2,-5-2-1,4-1 0,-2 2-2,0-2 4,2 3-1,4 1-2,0 0 4,1 1 0,4 1-1,-3-1-1,4 0 4,2 1 0,-6 1-6,8 1 6,-5-1-8,1-1-2,4 2 4,0 0 0,0 0-2,0 0 0,0 0 0,7 11 0,-7-11 1,7 6 1,0-5 1,2 6-1,1-2 3,0 0 4,1-1-8,-1 0 9,2 0-9,0 1 6,2-3-1,1 1 1,-1-1-6,-1-1 7,2 0-7,-2-1 5,1 3-1,0-6 1,-1 2-2,-3 1 0,-1 1 1,-2-1 1,-2 0 2,2-2-4,-3 0 1,0 0 2,-4 2-3,1-5 2,-1 5 2,0-7-1,-5 3-5,1 0 6,2-1-7,-6-3 7,-1 3-4,0-1 7,-2-2-6,-1 1 0,-2-1 1,0-1-3,-2 1-2,4 1 1,-1-1 0,-5 0-2,5 3 4,-1 0 3,0-2-6,3 3 3,1 0-4,-2 0 0,2 0 7,2 3-5,-1-3 2,3 1 0,0 2 0,-1 0-1,2 0-5,0-3 1,5 4 6,-10 0-3,10 0-3,0 0 0,0 0-1,-8 2 3,8-2-3,0 0 3,0 0 1,1 8-1,-1-8-1,7 7 8,-7-1-4,7-1-6,-3-1 6,0 3 2,1 0-3,2-1 0,0-1 4,2 4-1,3-3-8,-1-1 4,-2 2 0,1-2 4,2 2-3,-1-2 2,1 0 0,2 1-2,-3 0-3,1-3-2,-2-1 8,0 1-7,-1 0 2,0 2 1,0-4-3,4 2-6,-8-2 11,4 0-5,0 1-5,1 0 3,-2 1 2,-2-3-1,3 3 6,-1-3-7,-2 2 1,1-2 1,0 0-3,0 2 3,-1-1-8,2-1 8,-2 0 8,-1 0-5,-5 0-3,9 0 7,-2 1-5,-7-1 3,0 0-5,7 0 1,-7 0-9,0 0 8,0 0 1,0 0 4,0 0-4,0 0 0,6 1-1,-6-1 3,0 0-1,0 0-1,0 0 5,0 0-3,-2 7 2,2-7-6,-9 9 5,4-6-2,-1 2-1,-2 0 5,0 2-1,-2 0 0,-1 0-2,2 2-2,-3 0 9,1-1-7,2-1 9,-1 0-3,-2 0-3,2 0 0,-1-3-3,3 2 1,0 1-1,1-1 2,-2-2 1,3-2-1,1 2-3,0 2 3,1-4 2,0 2-4,0-1 0,0 2 4,2-2-2,-2-1-8,4-2 4,-2 4-3,2-4-2,0 0-20,-3 3-13,3-3-17,-1 3-11,1-3-15,-2 4-9,2-4-16,0 0-8,0 0-19,0 0-117,0 0-273,0 0 122</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2T08:26:49.787"/>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FF0000"/>
    </inkml:brush>
  </inkml:definitions>
  <inkml:trace contextRef="#ctx0" brushRef="#br0">1233 6687 162,'0'0'218,"-3"-8"-10,3 5-12,0-2-18,0 5-15,-1-8-14,1 5-10,-2-2-12,0 3-10,2 2-5,-4-5-15,4 5-8,-3-5-9,3 5-7,-7-5-10,7 5-7,-9-2-7,1 4-8,8-2 0,-14 2-3,5-2-7,0 3-2,-2-1-5,2 3-7,-3-1 3,3 0-1,-1 3-2,1-5-3,0 5-2,0 1-1,4-3-1,-3 3 3,2 0-6,1-1-3,3 0-1,-2-1 1,1 3-3,3 4 2,1-4-5,3 3 6,1-1-3,4 5-1,0-4 2,0 5 1,5-2-1,-4 0 3,12 1-3,-4 3 4,-5-4-6,1-1 2,4 1-2,-4-1 3,5 4 0,-9-2 0,3-3-3,-5 3 4,-2-2-6,-1 2 4,-2-2 1,-3 2-2,-1 0-1,-3 3 3,-3-2 1,-3-3 1,-4 1 3,0-1-1,-4-2 5,3 0-1,-6-4 3,2 1 1,-2-3 2,4 1 6,0-5 2,2-1 8,2-2 1,-2-1 5,6-4-6,-1 2 2,2-3-5,0-3 3,3 2-5,1-2-5,2-1 1,-1 0-2,7 0-4,1-3 4,0 2-4,2 2-2,1-2-2,0 2 0,4-3-6,-1-1 10,1 7-11,-2-2 0,3 4-7,-4-1-9,2-1-10,0 0-16,0 2-11,-2 1-11,-2 2-16,0-1-24,-2 0-14,0 3-34,-2-1 7,-3 1 7,0 0-3,6-1 8,-6 1-5,0 0-24,0 0-31,0 0-98,-14 6-308,6-6 136</inkml:trace>
  <inkml:trace contextRef="#ctx0" brushRef="#br0" timeOffset="570.1086">1046 6362 7,'-5'5'159,"-2"-1"-8,1 4-7,0 0-21,-2 0-9,3 3-1,-3-1-12,1 1-8,0-2-6,2 2-8,-1-1-4,1-1-7,-2-1-11,5 1-4,-2-2-4,0-1-5,0-2-6,3 1 3,-2 2-6,-2-4 0,4 2 7,1-5 5,-1 1 9,1-1 11,0 0-5,0 0-1,0 0-4,0 0-6,0 0-5,0 0-3,10-9-7,-9 2-4,7 0-1,-3-3-3,3 1-5,-1 0-2,1 0-4,0 2 0,2 0-3,-4 1-1,2-2-2,-3 5-11,0 0 8,1 1-3,-1-2 1,1 3-2,-1-1-2,-1 0 0,6 2-6,-4 0 5,1 2 4,3 0 0,-2 3-3,2-2 1,1 2-1,2 2 1,-3-2-2,3 2-15,-3 1-8,3 2-7,-4-2-9,4 0-20,-3 6-19,3-2-15,0 0-29,-3 1-3,1 0-11,-2 1-20,-1-4-116,1-1-292,-2 1 129</inkml:trace>
  <inkml:trace contextRef="#ctx0" brushRef="#br0" timeOffset="858.1567">1652 6482 62,'-8'0'195,"-2"2"-10,-3 2-14,-2 4-12,-1 3-6,-2 2-14,-1 5-3,0 2-10,6 4-9,-3 3-6,4-2-7,-1 4-3,7 2-5,0 3-10,-2 12-4,3-12-8,2 0-6,1 2-12,2 1-4,1-3-2,7-1-4,-2 0-8,2-1 1,-1-5-19,4 2-18,0-3-9,-1-2-20,3-7-20,-2 0-20,4-2-11,-4 0-21,2-5-17,2-1-18,-3-4-12,-1 0-146,2-2-315,-1-4 140</inkml:trace>
  <inkml:trace contextRef="#ctx0" brushRef="#br0" timeOffset="1503.8254">1925 6710 112,'0'0'194,"0"0"-7,0 0-8,0 0 1,-5 14-16,3-3-10,-1 6-15,-1-4-11,3 5-11,0 2-10,-1 4-11,1-5-9,0 1-8,2 4-10,-1 2-6,-1-6-4,-1-3-7,2 0-6,0-5-5,-1 0-5,-1-2-8,2-4-3,-2 0-2,1-1-4,1 1 4,-1-1-4,1-5 6,-2 2 1,2-2-4,0 0-3,0 0-3,-6-19-1,3 7-3,0-4-6,1-4-5,4-3-8,1-5 1,0-1-4,1 2 2,2 1 2,2 2-1,1-2-3,0 2 4,-1 7 1,5-5 3,-2 4 4,0 2 9,3 0 3,-1 3 3,1 0 4,0 1 0,0 3 2,2 0-5,-6 4-7,0-1 7,3 4-3,-5 2-4,0 1 0,-1-1-5,-2 4 2,0 0-4,-1 1 0,-1 3 2,-1 2-8,-2 1 6,0-2-4,-5 4 4,1-1-3,-5 3-1,1 2-1,-2 0-7,0-2 2,0 1-6,-3-1 1,3-1 2,-2 1-2,2-6 0,1 0 1,1 2-2,2-5 1,-2 2-1,3-2 1,1-2-6,3-1 6,-3-1-2,3 2 0,-1-1 0,2-3 1,0 0 4,0 0-1,0 0-1,0 0 4,16-1 0,-7 0-2,0 0 3,4-3-1,-2 4 0,1 0 4,-2 4-5,0-4 4,2 2-5,-4 1 5,3 1 0,-3 4 2,-1-3-2,1-2 1,-2 8-1,-2-5 1,0 4-1,-3 1 2,-1-1-1,-2 1 6,-2-2 0,-2 3-5,-1 0 3,1 0 2,-5 0-2,0 2-1,-1-1 1,1-3-1,-2 3 3,3-4-12,-3-3-12,3 1-12,1 1-18,-1-3-22,0 0-20,3-1-26,3-1-16,-1 0-39,-1-3-118,6 0-315,0 0 141</inkml:trace>
  <inkml:trace contextRef="#ctx0" brushRef="#br0" timeOffset="1890.237">2312 7099 30,'-7'1'210,"3"-1"-9,4 0-21,0 0-22,0 0-17,0 0-11,0 0-14,0 0-10,0 0-13,0 0-8,0 0-8,0 0-6,0 0-7,0 0-6,0 0-2,0 0-5,0 0-10,0 0 2,5-12-10,-5 12-2,4-6-3,1 3 1,-5 3-5,5-5-3,-5 5-3,6-3-3,-6 3 1,6-1-8,-6 1 0,0 0-2,0 0 0,0 0 0,15 4 4,-13 1-6,-2-5-2,4 7-2,-4-3 3,0 2-2,0 1 3,-3 0 0,1 3-5,-1-1 4,-2 1 1,-2 3-2,0-2-7,-2 1-4,-3 1-10,3 0-15,-3-4 1,2 0-8,1-4-19,0 6-12,-4-6-2,7 3-10,1-3-17,-3-2-18,3-1-27,0 1-88,5-3-252,0 0 111</inkml:trace>
  <inkml:trace contextRef="#ctx0" brushRef="#br0" timeOffset="2310.1897">2729 6752 202,'-6'2'192,"-6"1"-19,3 4-17,-4 0-14,3 4-16,-4 2-16,2 4-1,2 5-16,1-3-11,4 0-8,3-1-8,0 2-8,2 1-2,4-4-6,0 0-7,3 0-7,1-3-5,4 3 0,2-6-2,-1 2-5,0-7-4,3 3 6,-3-4-4,1 0-4,3-3 0,-3-2 1,0-3 4,-2-1 6,1-1 19,4-4 0,-2 0-9,0-4 10,1-2-7,-2-5 5,-4 1-2,-1 2-5,1-11-3,-7 4-3,-3-3-2,0 0-5,0 3-3,-8 4-4,3 3-9,-5 1-9,-2 1-13,-4 0-9,2 1-13,-9 1-19,-2-1-12,6 6-6,0-1-13,-1 2-18,-2 2-7,4 0-25,0 3-18,1-1-146,1 0-320,0 2 141</inkml:trace>
  <inkml:trace contextRef="#ctx0" brushRef="#br0" timeOffset="2581.1153">2938 6509 146,'8'2'196,"0"0"-18,0 5-17,4-1-8,2 5-5,0 3-17,2 0-13,0 8-6,2 2-12,-4 1-9,4 2-9,-4-2-10,-5 3-7,0 1-5,-5 0-8,-3 1-8,2 0-13,-7-3-9,4-5-10,-5 2-15,1 2-5,-5-3-17,-1-5-17,2 0-10,-1 0-16,-1-3-22,2 0-8,1-1-32,-2 2-113,0-8-264,4 0 117</inkml:trace>
  <inkml:trace contextRef="#ctx0" brushRef="#br0" timeOffset="2797.9195">3469 6928 122,'5'-1'252,"0"-2"-24,0 0-23,9-1-20,-5 1-24,10-4-14,-2 3-32,2 2-47,-1-1-31,1 0-35,3-2-46,-4 5-22,2-2-23,2 1-20,-5-1-94,-4 1-219,-1 0 97</inkml:trace>
  <inkml:trace contextRef="#ctx0" brushRef="#br0" timeOffset="2953.1005">3536 7048 75,'0'0'194,"7"3"-10,-2-2-15,9-2-10,-2-2-15,8 3-17,9-6-18,-7 4-29,4-1-30,-5 0-50,1-3-48,-3 2-43,0 1-101,-1-2-208,-6 2 92</inkml:trace>
  <inkml:trace contextRef="#ctx0" brushRef="#br0" timeOffset="4112.084">4572 6615 82,'0'-4'216,"0"4"-16,0 0-14,-2-4-9,2 4-11,-4-4-18,4 4-14,-5-1-13,-4-1-8,2 2-12,-4 0-11,-5 2-8,-1 0-15,-2 3 0,-3 0-4,-2 1-4,1-2-8,-4 5-4,0-2-5,1 2-2,5-3-6,3 2 0,-2 0-3,3 3-2,1-2-5,4-1-4,2-2-2,2 0-2,-1 3-5,4-4 3,1 2-6,3-1 3,1 1-6,1-2 9,3 1-7,4-1-1,2-1-1,4 0 3,4-2-2,5 1 0,6-6 1,1 3-1,0 0-2,1-1 1,0-3 0,-4 2-4,-3 0 3,-6 1-4,0 0 0,-1-2-2,-6 3 6,-4 0-8,0 0 3,-1-1 0,-6 1 1,8 3-5,-6-2 4,-2-1 3,-1 7-1,1-7 1,-8 7 2,-1 1 1,-1-1-1,0 2 1,-4 1 0,0 2 2,0-4-2,1 2 1,4 1 0,-1-5-2,1 4 1,1-2 0,1-1-3,0 0 1,5-2 0,-1 1 0,-2-2-1,2 0 2,3-3 3,0 4-4,0-5 4,3 7 2,2-5 1,0-1 7,3-1-1,5 5 5,0-5-2,3-5-2,6 4 0,-2-1-6,2-1-7,5-2-17,-7 1-15,8-1-18,-2 1-16,2-2-31,-5 4-32,-1-3-11,-3-2-17,-1 1-24,0-1-155,-2-3-359,-4 4 159</inkml:trace>
  <inkml:trace contextRef="#ctx0" brushRef="#br0" timeOffset="4279.1301">4909 6730 32,'0'0'208,"0"0"-21,0 0-28,8 1-30,3-7-12,0 4-28,3 0-24,5-2-57,2 2-17,6-2-38,-3 3-39,-6-1-56,0-1-155,2 1 69</inkml:trace>
  <inkml:trace contextRef="#ctx0" brushRef="#br0" timeOffset="6760.1774">5204 6910 95,'0'0'206,"0"0"-6,0 0-9,0 0-19,10-9-17,-1 3-13,-1-4-8,2 2-12,4-4-16,2 0-7,0-2-4,7-3-11,-2 0-10,-1 0-11,0 0-5,2-2-2,-1 1-11,-1-1-8,-1 0-14,-4 7 1,1-1-6,-6 0-6,0 1-1,-3 4-1,-1 1-4,1 0-1,-4 3 0,1-1 0,0 1 0,0 2-3,-3-3-6,1 3 1,-2 2-8,5-3-5,-5 3-8,0 0 0,0 0-4,2-2 7,-2 2-1,0 0 1,0 0 1,0 0 2,0 0 5,0 0-3,-9 12 1,8-10 1,-2 4 0,1-1 8,-5 1-7,4 2 9,-4 1-3,2 3 3,-5 1 6,7-1 5,-6 5-2,4-1 4,-3 1-2,2-1 4,2 0-1,-2 1 1,6 0 1,-3-2-1,2-3-3,1 0 5,1 1-1,-1-2 0,3-1 6,3-1-2,-2-2-1,0-4 3,1 5 7,4-4 2,0-3 3,1 0 2,-1-1-3,5-2 0,3-3 0,-3-4-2,4-2 5,0 0 3,3-6 2,-1-3-4,1-4-1,2 3 3,-1-7-4,5-13-3,4 2-3,-3-1-7,1-3-8,-2-1-1,-1-2-7,-5 3-11,-2-1-4,0 0-11,-6 13 0,1 2 6,-5-2-1,-1 3-1,-2 2 1,1 2-5,-6 5 4,0 6-1,-1 1 3,-1 0 2,-2 2 1,2 3-6,-3 2-1,-1-2 6,0 3 0,0 4 4,5 0-3,-13 2 4,2 7 5,4-2-5,-2 3 4,-1 5-1,-4 7 0,5 3 4,-2 3 7,0 3 7,0 1-6,3 1 9,-2 2 2,0-2 5,2 3 4,3-2 0,0 0-4,-2 0 2,2 0 0,3-2 0,-1-4-2,-2 1 1,4 1-4,1-2 0,-3-4 2,3-6-4,0 2 3,0-3-8,2-1 4,0-5-4,1 2 2,-1-4-2,3 1 1,-1-2 0,1 1 0,-1-4 0,0 0 3,1-3 0,3 0-1,-1-2 3,2-2-5,4-7 2,1 1-3,1-3-2,0 0-11,5-8-7,-3-1 0,-1 2 1,2-4-12,-1-2 3,-1 4-2,0-4-5,-6 7 0,-2 3 6,-2 2 1,-2 2 2,2 0 2,-3 1 2,-2 5-2,2-1-3,-1 4 0,-2 1 5,0 0-2,0 0 3,-11 13 0,4-4 2,-1 5 3,2-3-1,-1 6-2,1-3 6,2 2 0,1-4 1,0 6-3,-1 0 4,3-5 2,1 0-2,0-1 2,4-3 3,-3 0 2,4-1 11,-1-1 0,0-2 5,1-3 4,2 2 5,3-3-7,0-2 1,2-1-4,1-2 0,-1 0-2,6-7-2,2 2 2,2-6-2,0-1-1,1-5-5,-4-1-4,3 1 0,-3-4-9,-5 0-4,6 0-4,-6-1 3,4 3 4,-5-1 1,-4 9-3,-7 3 2,6-4-3,-7 7-4,-1-1 4,0 2-2,-1 1-1,-3 2-1,-1 3 0,-4-1 1,-1 4 0,-8 2 2,0 3 0,-2 4 2,4 0-1,-8 3 3,3 4 0,5-5-2,0 8 1,-1-1 2,6-4-4,0 1 3,3 0-4,1 1-5,3-7-6,2 1 0,2-1-4,0 0 7,2-1 1,2-1-3,-3-2 1,4 0 3,0-1 1,3-1 2,1-2 1,0-1-2,1 1 1,3-4-5,0 1 1,-3-2 7,9-5-3,-4 0-7,1-2 0,0-1 1,4 1 1,1-7-1,-1 0 4,-3 3-8,-1 2 4,-2-3 6,1 1 2,-1 2 4,-3 2 3,-1 2 4,-2 1 6,-1-1 0,-2 3 4,0 1-1,-1-1-4,1 3-6,-2 0 1,-3 2-2,6 0 5,-6 0-2,8 5-1,-3-1-2,2 4 1,0 1 0,1 0 1,-1 2-8,3 3-11,3-2-1,-4 3-3,0-1-2,1-1-1,2 2-7,-1-2-9,-3 1-13,-4-3-7,1 1 5,0-1-5,-1 2 3,-3-3-2,-2-1-1,1 2 17,-4-2 1,-1 0 9,0-3-9,2 0 12,-6-2-3,2 1 3,-4 1 12,1-1-9,1-3 7,-2 1 4,6-2-1,-2 2 11,-2 0 4,4-3 9,5 0 6,-11 1 11,7-1 4,0 1 6,4-1-3,0 0 11,-9 0 1,9 0-2,0 0 0,0 0-10,0 0-4,0 0 1,0 0-5,14-12-4,-7 10-1,2-5-10,3-1-2,-2 1-3,3-3-1,4 1-7,-2-3-2,-1 2-6,4-2-5,-3 0-4,1-1-7,-2 1-2,2-3-15,-3 2 3,0-1 9,0-1-6,-6 1-1,3-2 9,2 2 2,-3 0 3,-2-1-1,0 5 7,-3 0 6,-1 1 0,-1 2 3,-2 2 12,4-1 1,-7 1 1,6 1 5,-3 4-11,-3-4 7,3 4-3,0 0 3,0 0 1,0 0-7,-15 8 4,13-2 8,0 1-5,-2 4 11,3 2-4,-3 2 0,3 1 9,-3 2-1,1-5 4,1 3-2,1 2 15,-1-1 1,2 0-5,3 0-4,-2-5-11,0 5 7,2-4 0,1-1-8,1-2 8,-1 0-6,-1-3-4,0 0 3,5 0-7,-3-2 8,-1 0 2,1-2 0,0-1 0,4 0 0,-1-2-3,1-2-2,1-2 1,0-3-3,-1 2-8,2-4-4,0-4-1,0 0 1,3-2-3,-3 0-1,-1-1-4,-1-2 9,7-4 7,2-1 34,-1 4-7,2-1-5,-10 6-2,5 0-1,-5 6-4,-4 0-4,-1 0-1,2 5-2,-3-3-5,-3 2-3,5 2-5,-2-1-1,-3 3 5,0 0-7,0 0-1,0 0-2,0 10-1,-3-2 5,3 1 1,-5 1-2,5 2 4,-3 4-4,1 0 4,-2 1-1,3-1-5,-2 0 4,2-3-2,-2-2 1,7 6-1,-4-4-4,0-3 3,0 2 1,3-2 0,-2-1 0,2 1 3,-2-3-3,1-2 0,1 0 0,-3 0 2,5-4 3,-2 2-2,-1 0-1,-2-3 1,9 0-2,-9 0-10,14-6-4,-7 2-7,2-2-15,-1-2 2,4-7-4,-2 0 0,0-1-3,-2 0 8,1-2-6,-3 0-4,3 0 7,0 1 4,-4 0 4,0-2 0,-1 4-3,0 2 9,-1 2 7,-1-2-1,-1 4 0,2 2 2,-3 0 5,0 1 6,0-1 0,0 3-8,0-1 8,0 5-3,0-5-1,0 5 3,-3-2-4,3 2-3,0 0 10,0 0-4,-5 12 4,5-5-5,0-3 2,-1 2 2,2 1-3,1-2-3,-2 0 7,2 0-4,-1-1 7,2 1-4,1-1 0,-2-3 5,5 2-3,-2-2 2,5-1 6,-1-1-7,0-2-8,5-1 7,-1 1 11,5-4-5,-1 1-6,-1-2 0,-4 2-7,4-2-4,-2-1-2,-4 2-9,-2 2 6,1-3-10,-4 4 7,1 1 2,2-1 0,-7 2-1,2-1-2,-3 3 6,0 0-1,0 0 3,0 0 7,0 9 6,-4-2 9,0 1-8,-2 3 12,1 0 0,-1 5 3,-1-1-2,4 2 6,-3 0 2,0 3-4,5-4-5,-3 0 1,4 0 9,0 0-7,0-3-3,0-2-1,4-1-1,-3 1-3,0-4 4,4 2-2,-2-2 1,0-2-9,3 0 7,-2-2-4,3-1 4,2-2 1,1 0-5,-1-4-1,5 0-3,-1-1-1,1-1 0,0-4 5,0 1-7,-1-4-6,-1 1 4,2-2-9,-3-3 4,6-4-3,1-1 18,7-1 30,-1-4-6,2 1-8,2 6-3,-2-1-7,-8 1-2,-4 6-9,-4-1-3,-1 1-1,-5 7-1,1-2-4,-3 4 0,-1-1-1,-1 2 1,0 4-2,-7-3 4,7 3-1,-12 9 8,3-3 1,-1 3 5,-1 3 5,-1 3 3,0-1-3,1 2 1,5 0 2,-4 1-4,2-3-1,4 4 1,-1-4-1,5 3 2,0-5-3,0 0-3,0-2 3,0-1-4,5-1 2,-4-1-3,7 1-1,-4-2 1,2-2-3,3 0 5,-2-1-5,3-2-8,0 2-8,3-3-21,-2 0-10,1-3-22,-2 3-26,3-4-24,-3-1-45,-1 0-184,1 0-370,-1-2 164</inkml:trace>
  <inkml:trace contextRef="#ctx0" brushRef="#br0" timeOffset="7652.251">8514 6203 152,'-11'7'157,"-1"4"7,-6 7-13,-2 4 4,0 0-5,1 6-9,0-1-5,1 2 1,1-1-6,-2 4-7,9 0-6,-2-1-5,2 0-8,6 2-11,0-2-4,4 1-6,2-3-9,3 0-2,-1 0-8,7-1-2,2-4-9,2 3-4,3-5-3,3 2-6,3 0-3,-2-4-3,1-4-4,0 1-6,-2-3 2,2-2-5,-5-3-8,0-1-10,0-4-7,-5-1-14,0-1-13,-2 0-20,1-1-20,-5 0-8,1-1-16,-3-1-18,1-2-9,-2 1-18,-1-1-23,1-2-35,-3 1-103,2-2-323,-2 1 144</inkml:trace>
  <inkml:trace contextRef="#ctx0" brushRef="#br0" timeOffset="9122.1315">9091 6334 118,'1'-2'144,"-1"2"-5,2-8-7,-2 5-8,0 3-11,1-5-8,-1 5-10,-1-5-11,1 5-7,-3-4-6,3 4-7,0 0-13,-8 0-4,8 0 1,0 0-13,-13 3-3,5-1 1,1 2-5,1 0 0,-4 3 0,5-3-4,-3 1-3,4 0-4,-3 0 0,0 3 0,4-3-4,1 2 2,1 2 7,1 0 8,-3 2-2,6-2-4,-2 1 1,4 3-5,2-5 3,3 6-1,-1 1 4,1-3-1,4 0 3,-1 0-6,2 3-3,-1-4 1,1 1-3,0 0 2,1 1-3,-7-6 1,-4 3-4,4-2-4,-4-1 2,-1 0-3,-4 0 4,0 0-7,0 1 9,0-3 1,-4 2-1,-1-2 6,-4-1 2,1 1 1,-2-1 3,0 0 9,-1-2-5,0-2 9,-3 0 3,3-2-1,1-1-7,1-2-3,-2 3 8,1-6 0,0 4-10,5-4 0,-3 1 3,1-2-5,3 0-5,1 1-5,2 1 0,-1-3-2,0 3-7,4 0-6,0 1-13,-1-1-9,-1 0-19,4 2-25,-1 0-13,4 0-10,0 0-18,-2 1-15,4-1-6,1 1-31,-1-2-23,0 1-130,1 3-336,-1-2 150</inkml:trace>
  <inkml:trace contextRef="#ctx0" brushRef="#br0" timeOffset="10541.1635">9012 6130 76,'0'0'100,"0"0"2,0 0-16,0 0 3,0 0-6,0 0-5,0 0-14,0 0 0,0 0-8,0 0-7,0 0 18,0 0-24,0 0-1,0 0 3,0 0-17,0 0 6,0 0-20,0 0 21,0 0-8,0 0-1,0 0-1,0 0 3,0 0 0,0 0-5,0 0-8,0 0 6,0 0 8,0 0-9,0 0 3,0 0-2,0 0 1,-1 10-5,1-10 2,0 0-8,0 0 8,0 0-1,0 0-4,0 0 2,0 0 0,0 0-8,0 0-5,0 0 3,0 0 3,0 0-4,0 0-2,0 0 5,0 0-5,0 0 4,0 0-2,0 0 1,0 0-7,0 0 9,0 0-3,0 0-11,0 0 9,0 0-2,0 0-6,0 0-3,0 0 6,0 0-12,0 0-4,0 0-2,0 0-5,0 0-4,0 0-2,0 0 0,0 0-4,0 0 4,0 0-7,0 0-1,0 0 9,0 0-2,0 0 3,0 0 8,0 0-8,0 0 9,0 0-3,0 0 6,0 0-5,0 0-3,0 0 13,0 0-7,0 0 5,-3 3-4,3-3-6,0 0 3,0 0 1,0 0-24,0 0 7,0 0-3,0 0-6,0 0-4,0 0-15,0 0-49,0 0-123,0 0 54</inkml:trace>
  <inkml:trace contextRef="#ctx0" brushRef="#br0" timeOffset="11566.1664">9740 6159 24,'0'0'152,"0"0"-15,-3-2-15,3 2-14,0 0-12,0 0-10,0 0-6,0 0-4,-7 7 14,3-4 3,2 4-9,-1-2-7,-4 4 8,-1 6 1,0-1 1,-1 3-5,-4 7 1,2-1 2,1 3-4,-3 1 3,1 2-7,1 0 2,-1 1-1,3-2-3,2 3-10,3-5-4,0 1-4,4 0-4,1-5-4,-1-2-1,8 6-3,-3-7 1,4 0-4,-1-4 2,6 11-5,1-11-1,-1 0-3,7 1 2,-3-1-6,-3-2-6,4-2 1,0-1-4,-1-3 1,1 0-2,-2 1-3,2-1-4,-4-2-10,2 1-9,-5 0-19,-1-5-12,1 3-12,-2-3-9,-1 2-14,-2-2-13,0 0-18,2 0-7,-4 3-10,-5-4-14,13-4-14,-6 3-17,2-4-18,-2 3-114,-2-2-318,1-2 140</inkml:trace>
  <inkml:trace contextRef="#ctx0" brushRef="#br0" timeOffset="12732.4718">10172 6304 2,'-3'-4'108,"-1"1"5,-1-1-11,3 2-8,-3-4-6,1 4-9,0-1-7,-3 1-16,2-1 1,0 3 8,5 0-17,-10-2-5,2 0-5,-1 6-1,1-2 0,-2 1 13,-4 0-5,5 6-4,-4-2-2,0 3 0,-1 1-5,0 2-3,3-1 5,-1 1 6,3 0-4,1 2-3,2-4-1,0 3 3,3-3-12,1 0 9,2 3 0,0-4 2,0 2 1,5-3-3,-4-1 0,4 1-12,0-4 9,-1 2-2,4-1-2,-2-2-1,4 0 6,-6-1 0,6-1-3,-2-2 4,2 0-4,-2-1-1,2-3-6,0 0 3,3 0-6,-1-2-2,-2-1-1,3-5 3,-2 1-6,-1-2-1,1-1-7,0 2 4,-2-1 2,-2-1 1,0-2-4,1 5 3,-3 1 0,-1 1 3,-2-3 7,2 3 3,-1 1-1,-1 3 1,2 0 3,-4-1 4,4 2-2,-3 0-4,-1 4-3,3-5-6,-3 2-4,0 3-1,0 0 0,0 0-4,0 0 1,5 15 6,-3-6 6,0 4 1,0 3 0,2 1 4,-1 1-2,1 1-1,0 5 2,2 3-1,0-3-5,-1 2-1,-1-1-8,1-1 12,0 3-8,-1-3 0,-3-4 0,3 1 1,0-3-4,-1 0 1,3-1-2,-6-5-2,4-2 1,-4 0-2,5-3 1,-4 0 6,-1-3 10,0 0 17,4-2 13,-4-2-1,4 2-2,-4-2-6,0 0-2,10-12-6,-6 5-2,5-4-5,-3 0-1,2-2-2,0-2-4,0-1-3,1-1-2,-1 1-3,0 1 1,1-2-3,1 0-8,-2 2 2,0 0-5,0 4-1,-3 0-17,3 3 3,-2 0-6,-2-1-11,-1 1-16,1 1-13,2 2-7,-2 0-10,-2 1-15,1-1-10,3 2-14,-2-1-7,-4 4-22,5-3-4,-1 1-11,0-1-6,-4 3-11,8 0-156,-8 0-359,7 0 159</inkml:trace>
  <inkml:trace contextRef="#ctx0" brushRef="#br0" timeOffset="13006.197">10609 6578 6,'0'0'181,"2"4"-8,-1-3 1,-1-1-9,0 9-15,0-2-11,2 1-12,0-1-12,-4 0-13,2 1-10,-2 3-4,1-1-11,-2 2-7,-1 0-9,-1-2-6,-1 5-5,-1-5-20,2 1-10,0 0-31,1-2-14,0 0-14,-1 1-30,3 0-7,-2-5-20,0 2-34,2-2-109,1 0-258,0 0 115</inkml:trace>
  <inkml:trace contextRef="#ctx0" brushRef="#br0" timeOffset="14408.0316">10599 6667 7,'0'0'162,"-1"-4"-3,1 4-1,0-5-11,0 5-3,0 0-7,1-5-14,-1 5-9,0 0-12,0 0-6,2-3-9,-2 3-6,0 0-9,0 0-1,0 0-4,3 11 13,-3-7-1,0 2-1,0-1 5,0 3-7,-2 2-4,2 0-8,-1-4-5,1 5-8,-2-4 0,1 5-5,-1 0-5,0-5-6,2 0 0,-1-2-5,-2 3-3,3-3 0,-2 0 1,0 0-3,2-1 1,-1-2 4,1 2 9,0-4 7,0 0 9,-1 6 9,1-6 0,0 0-5,0 0-6,0 0-2,0 0-6,-3-14-4,6 8-5,-3-5-6,1 3-2,2-4-5,-2-2-1,0-1-8,2 0 2,2-1-1,-2 1-3,0 2 3,-2 4-3,2 0-3,0 1 0,-2 1-2,-1 2 6,2 0 0,-2 3-4,2-3-3,-2 5-2,0-4-2,0 4-1,0 0-3,0 0 3,0 0 1,0 0-1,0 0-1,-2 16-1,4-11 5,-2 6 0,0-2 0,1 0-5,-1 2 5,1-2-12,-1-1-19,2 2-10,-1-2-19,-1-1-16,0 1-22,0-1-24,2-2-23,0 3-19,0-2-20,1-1-16,-2 0-25,-1 0-161,1-3-414,-1-2 184</inkml:trace>
  <inkml:trace contextRef="#ctx0" brushRef="#br0" timeOffset="14819.939">10908 6699 121,'0'5'169,"1"-1"-9,-1-4-15,-1 7-12,1-4-10,0 1-14,0-4-8,-1 6-14,-3-2-5,4-1-6,0-3-6,-3 5-9,1-2-9,2-3 0,-2 5-3,-1-3 2,3-2-3,-4 2-3,4-2-6,-8 0-1,8 0-5,-8 0 1,8 0-1,-7-7-2,5 2-1,-1 2-6,2-2-4,-1-2 3,1 2-4,2-2-3,-1-1-5,2 2 0,0-2 0,2 1-1,1 2-3,-3 0 6,5 1 4,-2-1-4,-1 3 4,3-1 0,0 0-4,-1 1 2,1 2 2,-2 3 0,4 0 5,-4 1-1,3 1 3,-2 1-3,2 2-4,-3 1 3,-4 1 0,3 0-5,-4-2-2,-4 8 5,-1-5-4,-4-2-4,3 3-4,-4 1-13,-2 0-9,3 0-23,0-1-14,-1-3-19,-3 3-21,6-4-17,0-2-35,3-2-8,-1 2-147,1-5-324,0-1 144</inkml:trace>
  <inkml:trace contextRef="#ctx0" brushRef="#br0" timeOffset="15472.0449">11424 6397 102,'-5'-11'123,"-1"0"-1,1 1-15,-3-1-7,3 1-1,-1 2-1,-2 3-9,-1 0-6,5 0-13,-5 4-8,-1 0 1,1 3-11,-4 1-8,0 1 0,-2 4-4,0 2 4,1 2-2,0 4 7,2 1-10,-2 3 1,4-3-1,2 0-5,2-2-8,0 1 11,6-4-3,-2 0 2,4-1-7,-1 0 0,-1-1 0,5-1 3,-3 0 2,1-3-5,0 1 7,2-5 7,-1 3 4,2-4-1,2 0-4,-3-1 0,-5 0-2,12-4-6,-1 0-3,0-2-1,-3-3-5,5 1-6,-2-4 2,2 0-6,1-5-4,-1 3 0,1-1-5,-4 1-3,3-2 2,-3 0-3,-1 2 2,-1 3 4,1 0 3,-3 4 14,-1-3 10,-2 5 2,3 0-1,-3 0-3,0 1-5,0 0-8,0 3 3,-3 1-4,0 0-1,9 6 4,-7-1-1,2 6 3,1-2 1,1 7 6,-2 0 2,3 1-1,-2 2-1,3 5-3,-1 3 1,-1-1-7,-2 3 2,0-1-2,-3-2-1,2 0-4,-3-1 3,1-4-3,-1-1-3,2-4 0,-2 1-1,0-4-3,2-4 1,-2-1-3,0 0 10,0-1-13,0-2 8,0-3 19,2 2 21,-2-4-6,0 0-4,0 0-3,0 0-1,12-11-9,-7 0 3,3-1-8,-3-3-3,5-3-6,-1 1-6,5-5 7,-6-2-16,2 6-6,-1 0-17,-1 0 0,-1 3-5,1 0-10,-1 2-4,-1 1-6,-1 0-13,0 1-16,-2 5-5,1-5-12,-2 5-7,2 2-27,-4-1-14,3 2-25,1 0-4,-4 3-5,7-2-12,-7 2-157,0 0-373,8 4 166</inkml:trace>
  <inkml:trace contextRef="#ctx0" brushRef="#br0" timeOffset="15824.2151">11916 6532 92,'7'-8'191,"4"1"-19,-2 2-15,4 1-12,-3-1-13,3 0-17,2 1-10,-2 0-18,0 2-8,-3 2-2,3 0-13,-3 0-11,-1 2-8,-1 1-10,-3 0-4,0 1-12,-4 4 11,2-3-3,-6 2-1,1 2-9,-2 1 2,-1 0 0,-3 2-5,3-2 0,-5 1 5,2 0 4,2-1-6,-2 2-3,-1-3 2,4 1-8,0-1 1,-2-2 0,5 0 0,-1-2 1,2 0 3,-5-1-5,5 0 3,1-4 11,1 7-6,-1-7 5,7 2 2,-2-2-5,3 0-4,1 0 1,5-2-16,-2-1-17,-1-1-12,7-1-3,-1-2-21,2 1-13,0-1-17,0-2-3,-2 0-19,7-3-24,-5 3-112,-6-2-262,1 1 116</inkml:trace>
  <inkml:trace contextRef="#ctx0" brushRef="#br0" timeOffset="16396.1308">12453 6534 100,'0'0'170,"0"0"-8,0 0-12,0 0-15,0 0-5,0 0-14,0 0-10,9-5-6,-9 5 0,0 0-4,9 10-8,-4-5-4,-1 0-3,0 5-13,-4-5-4,1 8-5,-1-3-7,0 2-2,-4 0-2,-1 3-8,-2-1-1,-1 0-6,-5 2-2,-1-2-6,-1 1-9,-2-4-15,-3 7-5,3-7-17,-1-1-17,0 1-19,3-2-14,5-4-18,-3-1-18,4 2-24,1-2-140,-2-2-295,8-1 131</inkml:trace>
  <inkml:trace contextRef="#ctx0" brushRef="#br0" timeOffset="16856.0811">12890 6302 39,'-4'-3'190,"4"3"-22,-5-1-16,5 1-17,-11 6-9,7 0-10,-2 1-18,-1 3-5,3 1-6,-1 4-5,0 2-12,5-3-8,-2 2-4,0 0 3,4 0-10,0 1-13,-1-5 5,3 1-3,1-1 2,-1 0-10,3-3 0,0 1-4,3-2-7,-1-1 9,4-1-2,-1-1 2,-2 1 1,5-5-1,0 2-2,-1-3 3,-1 0-1,3 0-4,0-3 1,-3 2-4,-1-4 1,-1-1 1,-1 2-6,-1-3-2,0 0 1,0-2-1,-3-2-4,2 1 6,-4-2-7,1 1-2,-1 0 0,0-4-2,-2 2-3,-2 1 4,0 0-5,0 2-3,0-2-2,0 0 5,-2 1-7,-2 2 1,0-3-1,-1 2-14,1 1-4,-1-1-12,0 0 9,-3 1-4,2 0-8,-2 3-6,-1-3-11,0 4-6,0-1-13,0 2-19,1 2-20,0 2-16,-1-2-152,-5 1-302,2 2 135</inkml:trace>
  <inkml:trace contextRef="#ctx0" brushRef="#br0" timeOffset="18742.4143">13166 5978 35,'0'0'155,"10"-1"-17,-10 1-5,9 1-6,-2-1 0,2 0-8,5 2-8,-3 0-7,3 3-4,2 0-2,4 2 1,-5 1-12,11 2-7,-7 1-8,5 2-3,-2 1-1,1 3-8,0 2-3,-5-1-3,1 1-6,-6-2-5,6 3 4,-5-4-1,-2 10-6,-2-2 0,0 4-1,-5-4 3,-1 4-6,-4-1 0,0 0-5,-4-1-5,-1-7 1,-1-1-2,-6 6-2,2-2-5,-4-5 1,1 5-1,-2-8 1,3 1-3,-4-2 0,0 0-3,1 0-4,0-2-8,0-1-6,-1-2-12,2 2-13,4-4-14,1 0-15,-1-2-18,2 3-12,0-2-14,3-3-14,1 1-19,-2 1-13,6-4-143,-4 3-314,4-3 139</inkml:trace>
  <inkml:trace contextRef="#ctx0" brushRef="#br0" timeOffset="20512.0257">14172 6275 108,'0'0'190,"0"0"-18,0 0-12,6 0-12,-6 0-12,8 0-9,-3 0-9,3 0-3,3 0-6,2 2-4,0-4-11,7 2 2,0 0-9,-1-4-5,2 1-7,6 1-8,-7 0-5,1 1-4,2-1-5,-1 0-9,-7 2-1,5-4-3,-7 3-4,1 1-2,0 0-8,-2-1-4,-2-1-10,0 2-13,-1 0-10,-4 0-15,-5 0-10,11 2-13,-11-2-15,7-2-13,-7 2-15,5-2-6,-5 2 1,4 5-16,-4-5 6,0 0-31,0 0-114,-7 9-273,1-8 121</inkml:trace>
  <inkml:trace contextRef="#ctx0" brushRef="#br0" timeOffset="20813.0445">14215 6461 26,'0'0'171,"4"6"-14,3-6-6,-2 2-3,1-1-10,7 0-14,0-2-6,4 1-6,-1 1-11,4 2-14,8-3-3,-5 2-4,-2-2-5,-1 1-4,-2 0-5,0-1 1,0 0-6,-4 0-5,0 0-8,-2 0-4,-1-1-4,-3 1-3,-3 0-4,1 0-3,-6 0-5,10 0-4,-10 0-4,5 1-6,-5-1-5,0 0-8,0 0-16,0 0-8,0 0-11,0 0-21,0 0-10,0 0-20,0 0-21,0 0-21,0 0-149,0 0-301,0 0 134</inkml:trace>
  <inkml:trace contextRef="#ctx0" brushRef="#br0" timeOffset="26978.0728">15479 6067 124,'-1'-5'119,"-2"2"-3,3-1 3,0 4-6,-4-6-1,3 3-8,-1-1 2,0 0-1,2 4-5,-5-5-10,3 3-3,0-3-7,-5 3-4,4-2 2,-2 0-8,-3 2-2,3-1-1,-1 1-5,-4 0-3,3-1-1,-1 3-2,-3 0 0,3 0-1,-1 0-9,2 0-4,-2 0-2,0 3-2,-1 1-1,0-1-9,0 0 1,3 4-7,-6-3 0,4 2 2,1 2-2,2 0-3,-2 4 1,3-2 4,0 0-1,1 7-1,4-2-5,0 4 2,0-3 1,4 4-1,1-3 2,0 2-3,7 0-1,-3-1-4,1-2 2,4-1-3,2 1-1,4-1 2,3 0-9,-5-5-2,9-1 4,-1 1 0,1-5 0,0 0 2,-4-5-4,-5 1-2,5-3 6,-3-1 2,-2-1 8,0 0 4,-6-1 1,0-2 2,1-3 1,-2-3-2,-1 0 0,-4-2-2,3-2-4,-4 0 3,0 2-7,-4-2-1,2-1 0,-3-3-2,-3 4-5,2 1 0,-4-2-2,0 2-4,1 1-11,-1 3-10,-1 3-8,-4-2-10,3 1-5,-2 2-5,-1 0-11,-2 3-10,1-2-14,0 2-4,0 3-18,0-1-5,-1 1-10,2 0-8,1 1-15,0 0-19,9 1-139,-14 1-327,8-3 144</inkml:trace>
  <inkml:trace contextRef="#ctx0" brushRef="#br0" timeOffset="27386.0245">15520 5801 211,'0'0'216,"0"0"-18,-3-5-17,3 5-16,0 0-23,0 0-8,0 0-13,0 0 0,0 0 1,0 0 13,0 18-7,0-7-4,-1 1 1,-5 4 1,3 2-2,2-1-6,-4 3-9,1 6 0,0 4-8,0-3-3,0-1-5,-2 3-9,2 1-2,0-1-3,3 2-12,-3-1-2,-1-1-9,1 1-3,0-2-4,-2 0-7,1-2-4,1 0 0,-4-2-1,5-6 10,-1 2-20,-2-4 1,2 1-6,0-5 1,1-2-3,-2 1-7,5-2-3,-3-2 6,1 2-3,-1-5 7,3 1-11,-3-1 2,1-3-5,2-1-1,2 7-16,-5-5-11,3-2-10,-1 6-19,1-6-17,0 0-18,0 0-29,-3 2-20,3-2-38,0 0-26,0 0-25,-3 4-55,3-4-149,0 0-464,0 0 206</inkml:trace>
  <inkml:trace contextRef="#ctx0" brushRef="#br0" timeOffset="28902.099">1350 7811 156,'-4'-4'197,"4"0"-5,0 1-18,0 3-9,-5-7-8,5 3-13,-3 1-8,3 3-11,-3-5-8,0 3-14,3 2-12,-4-1-7,4 1-5,-9-3-11,9 3-6,-14 3-4,4 0-10,1 0-5,-3 2-1,0 1-4,0-2-3,0 1-7,-1 3 1,4-1-5,-2-2 1,3 2-7,0 1 1,-2-2-5,5 2 0,-2-1 1,5 1-1,-1 2-2,2 1-1,1-1 3,1 2 1,2 2 2,3 1 1,2-1 4,2 2 0,-1-1-4,3-1-2,-1 1-2,1-1 0,-2 2 0,2-2-1,1 2-4,0-4 1,-3 0-1,-2 0 1,1 0-2,-3-2-2,1 1-3,-3-1-1,-1 0-2,0-3-1,-3 2 1,0 2 1,-4-2 1,0 0-2,-1 1 0,-1-3 2,-4 0 0,2 1 2,-2-3-4,0-3 6,-1 3-3,1-3 0,-1 1-2,-1-3 2,6 0 3,-5-5 3,3 5 1,0-2 5,3-2-2,-3 1 5,3 0 8,1-2 2,0 1-3,0-3 0,2 1-7,2-1 0,-3 0 0,3-1-4,3-1 0,2-1-4,0-2 0,-1 4-2,5-2-4,-3-1-7,1 4-14,-1 0-20,4 0-18,-6 3-22,2 0-29,0-1-19,-4 0-27,5 3-13,-5-1-16,2-1-25,-3 1-125,2 1-358,-1-2 159</inkml:trace>
  <inkml:trace contextRef="#ctx0" brushRef="#br0" timeOffset="29395.989">1171 7668 101,'0'0'187,"-14"3"-17,9 0-13,-3 1-14,2 3-16,-1-1-15,1 3-4,-5-1-17,4 4-4,2-4-8,-2-1-12,0 0-4,3 0-9,0 0-2,-1-2-9,0-1-2,0 0-6,1 2 0,3-3-5,-1 1-2,-2-1-1,2 0-1,2-3-3,-2 5 0,2-5-1,-1 2 5,1-2-1,0 0-6,0 0 3,0 0-6,2-11 1,1 5-1,1 1-7,2-5-1,-1 0-10,0 1 5,0-2-3,0 2 1,0 0-2,1 0 0,1-1-2,-2 3 6,2 0 0,-3-1 1,3 1 2,-3 3 2,-2-2-3,2 2 5,-1 1-3,2 0-1,-1 2 0,0 0 1,-4 1 4,11 0 1,-3 1 5,0 2 3,3 0 6,-2 1-3,4 1 1,0-2-2,-2 3-1,2-2-4,1 7 1,-4-6-2,3-1-5,-3 5 0,0-4-1,1 2-17,-4 0-15,2-2-16,-3 1-13,2 2-16,-4-3-17,1 3-22,-1-1-6,0-2-16,1 2-22,-4-2-135,-1 1-305,1 2 135</inkml:trace>
  <inkml:trace contextRef="#ctx0" brushRef="#br0" timeOffset="29832.0935">1909 7750 98,'-3'-1'190,"3"1"-20,-5-5-7,1 3-18,4 2-17,-9-1-14,1 1-7,8 0-13,-12 5-6,5-2-6,-4 5-3,2-1-3,-4 4-1,-1 0-2,5 4-6,-3-1 7,1 2-3,2 2 2,0 1-2,-4 9 0,6-3-4,0 0-5,-7 1-4,7 0-8,0 0-5,4 2-3,2-2-1,0-8-3,2 1-3,-1 1-3,1-2-4,2 1-1,2-2-2,0-3-4,2-2 3,4 1-5,-1-1 0,-2-1-1,2-1-3,1-2-5,-1 0-10,-3 0-17,2-1-15,2-2-11,-1 1-16,-5 1-10,4-2-13,-1-2-19,-2 3 0,1-2-9,-1 0-15,-1-1-8,-1 1-6,0-2-16,-4-1-116,5 2-291,-5-3 129</inkml:trace>
  <inkml:trace contextRef="#ctx0" brushRef="#br0" timeOffset="30970.0846">2054 7861 28,'0'-3'202,"0"1"-16,0 2-17,0-9-11,0 5-13,0 4-14,0-4-10,0 4-14,0-4-16,0 4-10,0 0-7,0 0-8,0 0-3,0 0 2,0 0 9,0 21-2,-1-14-2,1 7-8,-1-1-6,-3 4-2,4 0-6,-3-1-1,-1 0-2,2 0-5,2 1-5,-3-6-5,3 0 1,-2 2-3,-1-2-2,2-2-4,1-2 0,0 0-4,-2-1 0,0 0 0,2-1 0,-1-1 0,1 0-4,0-4 0,-3 3 1,3-3 4,-1 4 1,1-4 2,0 0-2,0 0 0,0 0-4,1-15 2,-1 5-2,0 1-4,3-3-3,-2-4 2,1-4-3,0 3-4,2-7 1,1 6-2,-5-3 2,6 1 1,3 3-5,-2-2-1,3-6 1,-1 8 2,4-6-6,-3 5 3,1 2 1,3 1-2,0 1 3,-1-1-1,1 6-1,0-4-4,-2 6 6,-1-2-5,2 4 0,-4-1 0,0 3 0,-4 0 1,5 6-3,-5-2 1,6 3-1,-6 0-6,1 4 0,-1 1 1,2-1-3,-7 5 0,0 0-7,-3 0 2,-1 2-6,3 1-3,-8-1-1,0 2-1,0-3-2,-4 0 0,3 3-2,-4-5 5,4 3 0,-2-5 0,3-1 4,-1-2 2,1 1 5,-1-2 4,2 1 1,3-3-1,-2 0 4,4-1 10,-2-1 3,1-1 3,-1 0 6,5-1-2,-4 3-3,4-3-3,0 0 2,0 0-2,0 0 1,0 0-4,0 0 2,0 0-2,14-10-4,-9 8-2,2 0 2,-1 1-3,5 0 2,-3 0 1,2 1-4,3-1 2,-3 3 3,2-1-7,-2 2-5,-1 1 10,0-1 2,4 2-3,-7-2 3,2 4-4,-3-3-1,3 2 2,-6-2-2,2 3 2,-1 1-1,-2-3 2,-5 4-3,0 0 6,-1 1 0,-1-4 1,-3 3-2,1 0 2,-5-3-1,4 0 0,-1 0 2,-5-1-2,5 1-2,-1-3-5,-1 0-1,1 0-7,1-2-14,0 0-12,2 1-23,0 0-18,2-2-25,0 0-26,6 0-32,-10 2-103,6-2-290,4 0 128</inkml:trace>
  <inkml:trace contextRef="#ctx0" brushRef="#br0" timeOffset="31369.9427">2560 8143 94,'0'0'177,"-10"1"-12,10-1-8,0 0-13,0 0-21,-6 0-1,6 0-13,0 0-12,0 0-8,-4-4-14,4 4-12,2-5-11,-2 5-7,0 0-7,0 0-12,6-7-4,-4 5 1,3-2 0,-2 2-11,0-1 10,-3 3 1,6-5 4,-4 3 4,1-1-1,1 0-5,-4 3 0,4-3-2,-4 3-8,3-3-2,-3 3-3,0 0-1,0 0 1,8 6 5,-4-2-1,-3 1-9,-1 0 2,1-1-6,1 4 6,-4 1-2,2-2 6,-2 3-6,-2-2 2,1 2 3,-2 1-6,-1-1-3,1-1 1,0 1 0,-1 0-13,0-2-14,-1 0-2,1-1-10,0 3-9,-2-4-13,1-1-11,2-1-19,-2-1-14,2 1-15,1-2-121,-1 0-258,5-2 114</inkml:trace>
  <inkml:trace contextRef="#ctx0" brushRef="#br0" timeOffset="31750.0436">2922 7882 5,'0'0'220,"-3"-4"-15,3 4-9,3-4-13,-3 4-26,0 0-7,0 0-22,0 0-16,0 0-9,0 0-8,0 0-6,0 0-5,0 16-2,0-9-2,4 2-3,-4-2-5,1 4-2,-1-2-8,1 3-5,-1-1-4,3 0-4,-3 0-6,1 0-4,-1 0-2,0-1-5,3 3-1,-3-1-9,1-3-22,-1 0-11,0 2-15,0-4-18,-1 0-10,1-1-16,-3 2-14,6-3-15,-3 0-16,-3 0-16,3-1-19,0-4-142,0 6-316,0-6 140</inkml:trace>
  <inkml:trace contextRef="#ctx0" brushRef="#br0" timeOffset="32129.9764">2954 7657 126,'5'-4'181,"0"1"-13,1-1-16,4 1-11,-3 0-11,3 2-11,-2 2-10,3-1-11,1 6-6,-1 0-11,2 4-2,1-1-1,2 5-11,-4-5 1,1 5-7,-4 3-9,0 2-1,1-2-5,3 5 0,-7 2-8,2-4-2,-3 6-8,-4-6 3,2 4-3,-7 2-4,2-9 0,-6 7 0,2 1-5,-2-3 1,0-4-2,-3 0-2,-1-1-1,-1-2-4,-1 1-1,1-1-4,2-1-9,-2-2-15,1 1-10,0-2-8,2-1-7,-4-1-11,5 2-10,0-4-20,1-3-7,3 2-16,-2-2-16,3 0-30,-2 0-96,3 0-268,-2-3 118</inkml:trace>
  <inkml:trace contextRef="#ctx0" brushRef="#br0" timeOffset="32583.0047">3598 8018 228,'0'0'229,"0"0"-11,0 0-16,0 0-15,0 0-21,0 0-10,27-6-16,-16 5-16,4 0-6,2 2-12,2-4-10,-1 3-6,1-1-7,0 0-11,1 1-10,-4-3-8,1 3-3,-4 0-5,-1 0-5,1-1-4,-2 1-3,4 0-16,-5 0-17,0 1-15,-1-2-9,-2 2-16,1-1-17,-2 3-25,-1-2-19,4 0-31,-3-1-16,0 0-24,-2 3-129,-4-3-324,4 4 143</inkml:trace>
  <inkml:trace contextRef="#ctx0" brushRef="#br0" timeOffset="32854.081">3517 8265 141,'0'0'202,"0"0"-7,9 4-13,-5-4-19,-4 0-19,22-2-10,-8 3-12,4-1-10,0 0-18,1-1-5,-1 1-14,1 0-5,0 0-12,-1 0-8,1-3-16,-5 6-27,-2-3-19,0 0-34,0 0-12,1 0-13,-7 1-15,2-1-13,-3 0-8,1 1-17,-6-1-88,3 3-229,-3-3 102</inkml:trace>
  <inkml:trace contextRef="#ctx0" brushRef="#br0" timeOffset="37266.0825">4846 7784 64,'-4'-10'113,"4"10"-4,0 0-6,0 0-11,0 0-1,4-5-7,-1 3-6,-3 2-2,0 0 2,0-4 0,0 4-3,4-5-10,-4 5-5,0 0 3,-4-6-6,4 6 7,0-6 2,-3 4-3,3 2-7,-4-7-6,1 2-4,-3 1-5,0 0-6,-2 2-1,2-2-6,-3-2-2,-6 2-3,5 2-4,-3-1-2,1 2-2,-1-5 0,1 4-3,0 2-5,-2 0 1,3 0-1,-2 0 0,4 0-1,0 4-3,1-4 2,3 2-3,-1 0 0,-2-1-2,4 2 1,0 1-1,3 4-2,0-3 8,1 0 5,1 7 12,2-3 1,6 7 0,-3-2 7,4 3-5,1-1-2,4 5 0,-2 2-1,-3-6 1,4 6-4,0-2-1,0 2-5,-5-5 6,1 4-6,0 1 0,-2-4-3,-3-4-2,-4 4 2,1-6-1,-4-1 3,1 2-2,-4-2-3,1-2 2,-5 3-4,0 1 1,-1-5 1,2-1-1,-2-1 0,3 0-1,-1-3 2,0 2 0,1-2 12,0-1 9,2 1 7,2-3-2,0 3 0,3-4 0,-8 0-1,8 0-9,0 0 0,-5-5-4,5 5-3,-2-6-5,2 2 1,2-1-1,1 2-4,-1-1 0,2-2-4,2 2 1,1-2 0,-2 4-4,0-3 6,2 3-9,0 0 6,-2 1-7,1 1 3,-6 0-5,12 2 1,-5 1 2,0 2-1,-1 3 0,0-2 0,0 2 2,-4 5 1,2-2-2,0 1 1,-1 5 1,-3-1-4,2 1 4,-2 0 4,0-1-3,1 2-1,-1-1 3,2 0-4,-2-1 3,2 2-4,0-6 2,0-3-1,3 0-1,-1 0 0,-3-2-3,3-1 5,0-2-2,1 1 5,-1-1-2,3-1-5,1-1 8,1 1-7,5-3-12,-6 0-14,2 0-14,4-3-16,-1 3-23,2 0-27,-1-2-24,-1-1-33,4-2-31,-4 4-127,-1 0-349,1-4 156</inkml:trace>
  <inkml:trace contextRef="#ctx0" brushRef="#br0" timeOffset="37947.4738">5380 8070 146,'-2'-12'166,"-3"0"-14,-2-5-16,1 2-14,-3 0-13,-1 1-8,2-1-17,-4 3-8,5 3-3,-7-2-13,2 2-5,2 3-5,0 0 2,-2 3-17,1 0 2,-3 0-5,2 3-6,2 3-2,-4 0 1,1 2-4,0 5 4,-3 1-7,0 2 5,4 1 1,2 0-4,-2 1-1,3-3 4,4 2-5,0-4 1,1 3 0,0-2 4,4-1 3,0-1-1,4 1 6,0 0-4,1-3-1,0-1 5,4-1 4,0 0 2,-1-3-3,2 0 5,3 0-3,0-4-7,2 0 0,-1 0 2,-3-2-3,2 1-5,-2-4 0,2 3-1,-1-1-2,2-4-5,-4 2-2,-1-2-1,0 0 3,0-5 0,0 4-3,-4 0-2,4-2-2,-4 4 2,2-2-2,-2 2-2,-1-1 6,-1 3 8,1 2 1,-1-1-4,-2 2 4,1-1-10,1 2 0,-3 2 0,0 0-6,0 0 3,0 0 2,0 0 0,4 13-1,-3-4 5,-1 2 0,3 0 5,-1 3 2,2 1 5,1 5 1,-1-4-1,2 3 1,-2-2 1,3 2-4,-2 0-1,4 6-3,-2 0-1,1-1 0,-3-5-3,3 0-1,-1-1-1,-1 2-2,0-3 4,-2-5-7,2-2 2,-1 1-3,-1-3 9,0 2 8,-3-4 9,3-4 7,-3 3 13,2-2 18,1-1-2,-4-2 3,0 0-2,0 0-12,14-7 6,-10 2-15,2-5 0,2 1-6,1-7-6,-4 6-4,4-5-5,-5 4-2,6-4 12,-3 5-19,0 0 4,-2-1-11,1 2-16,-1 0-2,-1 1-7,-1 3-7,-1-2-7,1 3-11,-2-1-19,1 2-11,-1-1-15,-1 4-19,1-3-19,-1 3-22,0 0-18,1-4-25,-1 4-22,2-4-10,-2 4-17,0 0-157,0 0-421,0 0 187</inkml:trace>
  <inkml:trace contextRef="#ctx0" brushRef="#br0" timeOffset="38192.9989">5775 8243 25,'0'0'208,"-2"7"-2,2 0-16,0-2-9,0 2-17,0 3-10,0 1-10,0 0-17,0 1-6,0 3-17,-3-2-10,3 3-8,-2-4-9,2 0-13,-3-1-20,2-1-22,1 0-18,-1 2-23,-1-5-21,0 3-13,3-4-29,0-2-19,2 1-23,-3 2-28,1-2-89,-1-3-261,0-2 116</inkml:trace>
  <inkml:trace contextRef="#ctx0" brushRef="#br0" timeOffset="39096.0802">6240 8122 87,'0'0'141,"5"-5"-1,-3 2-10,0 0-8,0-1-4,0 1-14,0 0-1,0-2-6,0 2-13,1 0-8,0-1-4,-3 4-9,2-4 3,-2 4-8,3-4-4,-3 4-5,1-5-9,-1 1 0,0 4 0,0-6-3,0 6 13,-1-6-8,-1 2-4,2 4-3,-3-6-4,3 1-3,-2 0-2,-2 3-4,0-5-2,1 2 1,-1-3-6,-1 3-2,-3-2 0,3 0-4,-2 0 1,-2 0-1,2 2-5,-2-3 0,3 4-1,-2 1 0,-1 1 4,3-1-4,-3 3 3,-3-1-8,3 1 5,-2 1 2,2 3-9,-4-1 5,3 2 0,-2 0 2,2 2-2,0 1 1,2 0 4,1 3 1,-1-4-3,4 5 1,-1 0 4,3-2 3,-1-1 3,2-1-2,-1 1 0,4-1 10,0 1-3,1-3 1,-1-1-3,4 2 3,-1-3 7,0 1 1,0-2-1,4 1-1,1-1 2,0-1-3,1-1-1,2-1-3,-1 0-1,3 0-4,-2-3 1,-3-1 0,4 1-4,-2-1 1,0-2-2,-2 1 1,-4-2-4,3 2-2,0-4 5,-4 5-1,0-3 2,-2 1-2,0 0 0,1 1-3,-1-1 2,-2 0-3,1 2 4,1 1 1,-2-1 0,1-2-5,-2 6-1,0-2-5,0 2-4,0 0 0,0 0 2,0 0 2,0 0-2,4 15 2,-4-6 1,2 1 0,-2 3 2,3-2 6,-2 1-1,2 4-2,-2 0 2,3-1-2,-3 1 7,2 2-8,-2-2 1,4-2 0,1 2 4,-4-5-5,0 1 0,1 1-2,-1-4-1,2-2 3,-4-1 4,3 1 12,-2-2 8,0-1 14,4-1 8,-1-3-1,-4 0-4,0 0 2,13-5 6,-7-1-13,3-1-8,0-2-2,0-4-2,5-2-4,-5 1-4,0-3 0,4 1-5,-4-1-14,4-5-7,-2 8-17,-2-3-11,-1 2-9,-1 5-8,-2 1-8,1-1-15,-3 4-18,0 2-20,0 0-19,-2 0-15,0 2-23,0-2-1,-1 4-4,0 0-17,0 0-171,0 0-389,-10 9 173</inkml:trace>
  <inkml:trace contextRef="#ctx0" brushRef="#br0" timeOffset="39548.0369">6060 8435 1,'0'0'162,"0"0"-23,0 0-9,0 0-13,0 0-11,0 0-4,-8-6-4,8 6-7,0 0 3,0 0 7,0 0-1,0 0-1,0 0-6,0 0-2,-2-4-7,2 4-10,0 0-5,0-6-10,0 6-5,1-5-3,-1 5 1,1-6-4,-2 3 0,1 3-1,0-7-1,0 7-6,3-3-4,-3 3-3,0-5-5,0 5-2,0 0-3,5-4-4,-5 4-6,1-3 3,-1 3-6,0 0 1,0 0-2,0 0-2,4 9 1,-4-4-2,-1 2 1,-2-1 1,1 2-4,-2 3-4,-1-1 7,-1 2-5,-3 2-14,-1 2-19,0-2-18,-3 2-26,3-1-22,-3-3-38,3 2-18,-4-4-167,5 2-346,3-5 153</inkml:trace>
  <inkml:trace contextRef="#ctx0" brushRef="#br0" timeOffset="40169.9831">6791 8165 114,'0'-5'223,"1"1"-17,2-1-17,1 1-15,1-2-19,-4 1-14,3 1-17,1 1-12,-2-1-9,2 1-12,0 0-4,5 1-14,-5 0-7,3 2-10,-3-2-7,4 1-5,-3 1-2,-6 0-5,12 1-7,-7 0-7,2 2-3,-1 0-8,-3-1-5,1 2-4,-2 2 1,-1 1-2,0 0-1,-2 3 1,0-2-1,-3 3 0,-1-1 2,-1 0-2,-1 1-2,-3 2-1,2-4 5,-4 3-1,1-1 0,1 1-1,0-1 2,3-3-2,2 0 0,-4 0-3,4-3 1,0 2 1,1 1 1,0-6-1,3 2 2,-3 0 3,4-4 4,-2 1 3,2-1 4,0 0 2,2 6-2,-2-6 0,9 2 0,-1-4-6,-8 2 0,20-3 1,-6 0 0,4 1-4,0-3 0,0-2 1,2 2-4,1 1-12,-3-1-11,2 2-16,-1-1-15,-2 3-16,1-3-16,-3 4-26,-2-4-15,1 0-26,-5 0-142,0 3-315,-3-1 141</inkml:trace>
  <inkml:trace contextRef="#ctx0" brushRef="#br0" timeOffset="40998.0015">7030 7746 60,'5'-7'179,"2"-3"-18,-1 3-21,7-3-15,-3 4-13,5-4-12,1 3-5,0 3-14,0-4-5,1 2-10,1 0-5,-5 3-8,1-2-2,-4 4-10,2-2-4,3 2-6,-6 0 3,-1 0-10,-3 2-4,-5-1-1,10 1 0,-6 3-4,-1 0-5,-2 0 4,-1 2-1,0 1 2,0 2-6,-4 1 2,3 2-3,-2 0 3,-1 1 3,-2 3-2,2 0 4,-1 1 0,4 0 0,-2-1 3,2 2-1,-2 2 1,2-1-1,1 0-1,0-2 0,0 0 2,0 1-3,1-1-7,2-5 4,-2 1-2,3-1 0,-3-1 3,2 1-1,-2-3 1,3 3 3,0-4 4,2-1 0,-2-2 4,0 1 4,1 0 2,0-1 7,4-2-3,-3-2-4,2 1-2,1-1-2,2-2-1,0 1-1,0-1-3,-1-3 1,3 3-6,1-4 0,-3 1 0,0 0-1,0 0 1,0 0 0,-5-1 0,3 2 4,-4 1 0,-1 0 1,0-1-2,0 2 0,-4 1-2,6-2-2,-6 2-3,3-3-2,-3 3-4,0 0-2,0 0 1,0 0-2,0 0-1,0 0 2,0 0-3,0 0 2,-21 6-2,17-3 1,-1-1-2,0 0 1,-1 2-2,2 0 0,0-3-3,-2 4 2,3-1-4,-2 0 14,1 0-11,2 3 1,-1-1 4,3-1-3,-2 0-2,2 1 3,-2 2 4,4 0 5,0 2 2,-2-1-2,1-1 2,3 3 2,0-1-7,1 1 5,-4 1-5,3-1 3,4 1-2,-6 0-2,2 4 0,5-1 0,-4-3 1,0 4-2,-1 0-1,3 1 1,-6-6-1,3 7 2,0-2-2,-2 0 0,-2-5 2,3 1-1,-6 1 1,6-1-1,-6 0 4,3-3-4,-2 2 3,-1-5 2,-1-1 4,3 2-6,0-2 3,-7-1 3,4 0-4,-5 1 1,0 1-3,3-1 0,-6 0-2,2-2-3,-1-1-12,-1 2-10,1-6-17,-1 5-21,1-1-21,3-1-16,-1 1-26,1 0-30,0-2-28,2 0-47,-2 1-119,8-1-372,-8 0 165</inkml:trace>
  <inkml:trace contextRef="#ctx0" brushRef="#br0" timeOffset="42540.231">1354 8949 12,'0'0'151,"0"-2"-10,0 2-7,0 0-23,0 0-9,-4-4-15,4 4-4,0 0 0,0 0-7,0 0-11,0 0-8,-9-3-2,9 3-7,0 0 0,-14 4 0,8-4-9,1 3 0,-2-1-5,0 0-7,0 0-7,1 2 3,-1 3 3,-1-5-7,2 2-2,0 2 0,1-1-5,-3 0 2,2 1-9,1 1 10,2 1-8,1-1-1,-1 3 2,3 0 3,3 2-7,-1 3 8,3-4-5,4 3 3,0 3-6,3-1 9,5 3-3,-4-4 4,5 1-2,-1 1 0,2-5 1,0 5-8,-5-2 10,3-2-1,-5 0-8,1 1 3,-3 2 1,0 0 1,-4-1-6,0-5-3,-2 2 4,-3 0 1,-1 0-2,-1-2-3,1 2 2,-4-3-2,-2 0 1,0-1 5,-2 0-7,-1 1 1,-1-2 2,1-2 3,-3 0-1,-2 0-5,5-2 4,-1-3 3,1 1 4,0-1 15,1 0 4,1-1 1,0 0 4,1-4-6,2 1-3,-1-3 1,2 2 9,-2-6-1,5 5-4,3-2-6,-2-1-2,2 0-1,1 1-3,1-1-7,2-1 1,0 2-2,4-1 1,-2 1-11,4-1-11,-5 3-5,3-1-23,2-2-5,-3 7-20,0-4-17,2 1-28,-2 0-27,-3 3-29,-2-1-126,1-1-311,-4-1 138</inkml:trace>
  <inkml:trace contextRef="#ctx0" brushRef="#br0" timeOffset="43028.125">1089 8814 140,'-3'4'145,"-3"3"-15,0 0-9,2-1-12,-1 2-9,0-1-9,3 0-8,-2-2-16,1 1 2,2-2-8,-2 2-3,2-1-4,0-1-7,1-4 4,-3 6 10,3-4-5,0-2 2,0 5 3,0-5-3,0 0 2,0 0-7,0 0 2,3 3-7,-3-3-4,0 0-7,0 0 0,9-10-8,-4 5 1,4-2-2,-2-2-5,1 3 0,1-3-2,1 2 1,0-2-9,-1 1-2,4-3 1,-3 4-3,3 3-3,-5-6-2,5 5 0,-3 3 3,0-1-4,-1 0 1,0 2-2,0 0-1,0 2 0,-1 0 0,2 5 0,-3-6-3,1 4 6,3 1-4,-2 3-4,-1-4 5,2 4-2,-1-1 1,-1 2-13,1-2-4,1 1-6,-1 2-17,-1-3-19,-3 3-11,5-2-19,-5 1-9,3 0-20,0 0-7,-1 0-135,-3-2-281,1 1 125</inkml:trace>
  <inkml:trace contextRef="#ctx0" brushRef="#br0" timeOffset="43393.9134">2005 8891 80,'-10'0'146,"0"1"-26,-2 3 7,1 1-8,-4 2-8,-2 3-3,2 3-4,-4 3-3,0 3 0,3 1 1,0 1-9,3 2 4,5 1-11,1-5-2,4 9-5,-1-1-6,4 0-2,3-1-7,-1-1-1,6 1-7,-3-1-6,4 1 0,-1-7-9,2-2 0,0 0-4,0 0-9,3 0-1,-1-2-4,-1 1-11,3-2-14,-2-3-13,2 1-34,-5-2-7,-1-3-20,4 2-21,-4-2-29,2-2-16,4 1-147,-9-2-313,3-2 140</inkml:trace>
  <inkml:trace contextRef="#ctx0" brushRef="#br0" timeOffset="44131.5573">2153 9078 165,'0'0'170,"0"0"-20,0 0-10,6 7-12,-6 0-5,0-2-12,2 2-1,0 3-20,-1 1-4,-1 0-17,3 6 2,-1-5-6,-2 3-8,0-4 1,4 2-1,-4-2-13,1 1-1,-1-3-12,0 2 0,0-5 3,-1 2-8,1-1-2,-1-2 1,-2 3-7,3-6-2,0-2 0,0 5 8,0-3 10,0-2 0,0 0 0,0 0 1,0 0-5,0 0-1,-10-9-3,5-2-3,2 2 3,0-3-4,2 1-1,0 0-2,2-5-1,0-2-3,1 6-2,1-3 1,-2 2 2,4-3-6,-1 2 7,2 2 7,-1 0 10,0 2-4,5-3 5,2 1-4,-4 2 4,2 2-5,0 1-3,-1-1 0,-1 3-4,2 1-2,-1 1-1,-5 1-3,6 1-3,3 2 0,-3 1-1,-2 0-5,-1 1 0,0-1 0,-2 4-3,-1 1 1,2-2-3,-2 4 3,-2 1-6,1 0-3,-3 2-2,-1-3-2,1 3-1,-4-3 0,-2 8-5,1-5 1,-1-2 0,0 2-9,-4-3 1,2 0 0,2-1 1,-2-1 4,2 0 0,-2 0 2,3-5-2,1 3 2,-2 0-1,3-2-2,-1 0 9,0-2-4,2 2 3,2-3 1,-4 4-1,4-4 9,0 0-8,-5 1 4,5-1-2,0 0 1,0 0 0,0 0-2,0 0 1,0 0-1,15-8 0,-10 8 4,3-1-3,-4-2 1,4 3-1,-8 0 5,17 2-5,-10-1-2,4 0 6,-3 5-4,4-1 0,0 1 0,-2-1-4,1 2-5,-2 0-6,-3 1 3,0 1-8,-4-2 1,2 4 0,-2-4 5,-2 4 5,-5-3 1,1 2 1,-1-1 0,-1 1 3,-2-3-7,-1 3-5,1-3-5,-2-1-11,-3 0-11,2 1-20,-2-1-10,-1-2-19,3 0-33,-2 0-41,0 1-92,-1-3-284,2 0 126</inkml:trace>
  <inkml:trace contextRef="#ctx0" brushRef="#br0" timeOffset="44532.2231">2513 9506 124,'-1'-5'219,"-2"2"-10,3 3-24,3-7-14,-3 2-17,1 2-12,2-1-16,0-3-15,4 4-9,-4 0-14,4-2-6,-3 1-8,4 0-9,-1-1-6,-2 2-7,2-2-5,-1 3-7,1 0-4,3 1-2,-5 1-8,0-2-7,1 1 7,-6 1-5,12 3-7,-10-2 1,2 1 1,-1 3-2,-1 2-6,-4 0 2,0 2-1,-2 1 1,-3 0-1,-2 4 1,-3 0-6,-1-1 3,1 0-6,-2 1-6,-3-3-4,-1 2-11,6-1-13,-4 1-16,-2-2-11,3-3-11,3 2-14,2-3-13,0-3-23,1 1-17,1-2-137,1-1-299,0 1 133</inkml:trace>
  <inkml:trace contextRef="#ctx0" brushRef="#br0" timeOffset="45165.7829">2791 9136 95,'2'-4'225,"1"-3"-22,1 1-17,1-2-16,1 3-15,4-2-13,0 2-14,2 0-9,0-2-16,-1 3-10,0 1-10,2 0-9,-3 0-5,-1 2-10,1 1-7,-1 0-7,-5 1-4,1 2-3,-1 1-7,1 1-3,-2 0-2,-2 6-4,-2 1-2,-2 2-3,-2 3 2,-1-2-3,-1 1 0,-2-1-5,1 0 3,1-1-1,-2-2-5,0 1 2,0 1-2,3-3 2,3 0-3,-3-2-1,3-4-1,-1 3-2,0-3 3,2 0 0,-1 2-3,3-3 1,-1-1-1,1 1 2,0-4 2,1 6-3,2-4 0,-3-2-1,11 2-3,-3-2 9,5 0-5,1-2 0,-1 1-5,5-5-3,0 4-15,-1-2-21,4-1-17,1-1-10,-1 0-18,6 0-20,-8-2-19,2-1-46,-2 1-124,-5-1-318,3-3 141</inkml:trace>
  <inkml:trace contextRef="#ctx0" brushRef="#br0" timeOffset="45476.0222">3130 8842 29,'12'3'170,"-2"1"-11,9 4-10,3-1-9,-6 4-2,2 0-1,6 6-6,-4-1-9,-4 0-11,0 2-1,0 4-5,-7-4-10,0-1-5,0 2-6,-4-1-3,-1 0-8,-1 10-4,-3-7-8,-5 3-4,2-4-9,-3-1-3,-1 1-5,1-3-1,-2 1-8,-4 3-11,2-4-20,1 0-11,4-1-13,-4-2-20,2 1-17,-1-4-20,5 0-18,-2-1-23,1-2-24,-1-2-145,0 1-316,3-4 140</inkml:trace>
  <inkml:trace contextRef="#ctx0" brushRef="#br0" timeOffset="45733.0669">3873 9188 2,'11'0'236,"-11"0"-11,8-2-14,-8 2-19,11 0-16,-4-2-19,3 2-16,1 0-17,3-1-12,0 2-19,8 1-25,-5 0-33,1-1-27,2-1-34,0 0-42,1 2-38,-4-1-43,-5 0-90,-4-2-258,0 0 114</inkml:trace>
  <inkml:trace contextRef="#ctx0" brushRef="#br0" timeOffset="45898.9315">3871 9377 114,'12'1'116,"1"-1"-22,6 2-29,1-1-15,3 0-34,5-5-44,2 2-44,-1-1-77,0 0 35</inkml:trace>
  <inkml:trace contextRef="#ctx0" brushRef="#br0" timeOffset="46539.4672">4748 8951 143,'-9'-8'167,"-3"0"-15,-2 0-16,2 1-9,0 5-16,-2-3-15,0 1-4,1 1-8,-1 3-13,1 0-6,-1 0-1,4-2-11,-3 4-4,4-2-7,4 2 1,-3-1-5,2 0-9,0 2 3,2-1 1,1 2 4,1 2 5,2-3-3,0 4 3,1 0 4,0 0 3,1 1 0,0 3-1,3 2 2,0-4-4,3 4 2,1 0-4,-2 1-2,0-5-4,-1 8-2,2-4-5,-3-1-7,4 1 3,-4 4-5,0-3-1,-1 5 1,-1-3-5,-3 0 0,-3 1-2,1-1-3,-1 1 1,-6-1 0,0-4-5,0 3 0,-1-2-2,-4-1 4,1-2 1,0 1-3,5-4 2,-4 0-1,2 0 0,3-1-1,1-2 4,-1 0 3,4-1 7,-3-3 7,2 1 7,1 1 2,3-2 4,0 0-3,0 0-5,0 0-3,0 0-5,0 0-3,3-10-7,1 6-7,2 0-1,-1-1-2,3 3 2,-2-4-5,-2 3 0,5 0 0,1-1-3,-4 3-2,2-3 2,-2 4 0,1-2-4,-3 1 2,-4 1-2,9 1-1,-9-1 4,6 6-1,-1-1-1,-2-2 2,-1 4 3,-1 0 4,2 3 5,-2 0 1,-1 2 3,0 0 13,0 1-4,-1-1-3,1-1-2,-4 6 0,4-5-2,-2 0-3,-1 3 2,3-4-2,0-1-1,0 0 1,1 1-2,1-4 2,0 2-4,2-2 0,1-1 1,4 0-2,1 0 3,3-1-4,1-1-9,2 0-12,-1-3-15,-2 0-28,0 1-25,-1-2-28,0 0-31,-2 0-31,3-3-35,-4 0-213,-1 1-453,-2-2 201</inkml:trace>
  <inkml:trace contextRef="#ctx0" brushRef="#br0" timeOffset="48233.4109">5246 9327 36,'0'-5'183,"0"5"-8,2-6-14,0 0-15,-2 0-15,0 4-12,0-3-15,0-2-7,0 2-13,0 1-3,0-4 2,-4 0-4,3-3-4,-3 1-6,-1 1-6,-2-3 2,1 3 5,-1-2 0,-4-3-12,-4 2-6,5 1-2,-1 3-4,0 2-8,0-1-5,0-1-4,-1 6-2,0-1-4,0-1-4,1 4-2,2 0-2,-5 3 3,4-1-9,-1 1 2,1 4-1,0 2-5,1-1 2,0 6 0,4-4-2,-1 4 0,3-2 3,-2 0-9,2 1 4,3-1 2,2-2-1,-1 3 2,1-2-2,2-2 2,2 3 2,0-4-4,-3-2 1,4 2 6,0-1-1,0-2 0,6 0 0,-4-2-1,-1 0 2,3 0 2,2-3-3,-3-2-1,3 2 1,-3-2-1,2-2 2,-2 1-2,-1-2 1,1-2 0,-1 1 1,0-3-5,-1 2-2,-2-1 2,3-2-1,-3 1 1,1-3-1,-1 2 0,-1 1 1,0 0 8,-2 3 12,1 1 5,-2-1 1,2 0 2,-4 2 0,4 1-6,-4-1-5,1 1-1,-1 3-5,4-5-6,-4 5 0,0 0-2,0 0-2,5 8 2,0 1 0,-1 1-2,0 2-1,-1 0 0,4 2 0,-1 1 0,1 3 0,-1-2-3,2 1 3,1 2-1,-4 0 1,0 1-3,2-3 0,-4 1 0,0 0 1,1 1 2,-4 0 0,2 1-3,-2-2-3,0 0 5,-2-3-2,2-2 0,-1-4-3,1-2 5,-3 0 2,3-3 12,0 2 11,0-4 11,0-2 1,3 7 3,-3-7-6,0 0-1,0 0-3,11-14-2,-3 4-3,2-4-1,1-3-5,0 0-4,1-7 0,2 2-1,-2 0-3,-1 5 2,0 0-4,-4 4-3,2-1-2,-1 2-3,-3 1-15,-1 3-3,1-2-10,0 4-10,-1 2-9,-2 0-18,0 0-27,0 0-26,1 2-32,-3 2-22,4-4-13,-4 4-11,9 0-17,-9 0-183,7 4-422,-3-1 187</inkml:trace>
  <inkml:trace contextRef="#ctx0" brushRef="#br0" timeOffset="48653.7297">5649 9418 41,'3'-3'187,"5"-2"-16,-4 0-13,2-1-14,1 4-15,3-1-13,-1-1-15,0-1-5,2 2-12,0 3-9,-6-1-6,5 0-11,-2 1-6,2-2-5,0 4-4,-4-1 1,1 0-13,-2 2-5,0-3-1,-1 5 1,-3 2-7,3-2 4,-5 3 1,-3 1-2,0 4 6,-1-5 1,0 5 6,-3-1 14,-2 0 5,1 3 6,0-4 2,3 0-3,-7 2 7,5-5-6,3 1-7,-4-1 2,4 0-1,0-3 5,2 0-14,2 1-3,-3-4-3,3 3-4,-3-3 2,4 1-4,0-3 1,0 0 5,4 5 0,-4-5-2,0 0-1,13-3-2,-2 0-2,1 1-3,-3-2-3,6-1-8,2-2-11,-2 2-23,2-2-19,-5 2-16,1 2-29,-1-2-19,4-1-33,-4 0-24,-1-1-20,0 2-33,-1-2-148,-3 0-387,5-1 171</inkml:trace>
  <inkml:trace contextRef="#ctx0" brushRef="#br0" timeOffset="49287.943">5858 9056 20,'5'-9'169,"2"-2"-12,4-1-16,2-2-9,1 1-9,5 1-6,-3 2-16,0 0-8,2 2-8,-1 0-13,-1 6-3,-3-3-8,0 2-5,-2 0-8,0 2-6,-5 1-2,3 0-7,-1 0 1,-3 4-6,-1 1-5,-1 0-4,-2 2 0,1 3 0,-2 5-1,1-1 0,-4 4 2,1 0-1,-2 0 2,-1 8-2,1-7-2,-1 6 4,0 3 0,0-9 1,4 1-3,-2-3-4,1 1 4,3-1 1,-1-2 1,0 1 0,1-4-3,2-3-4,-2 0 3,2-1-1,1 2 0,-1-5 2,2 0 14,-1 2 4,1-3 0,1-1 0,1-1 2,4-1-2,1-1-1,-1 0-2,2-1-2,0-1 1,4-3 0,0-2-12,-1 0 1,2-1-2,-2-3 0,1 2-4,0 0-5,-1-3 0,-2 0-2,0 0 3,-5 3 0,0 1-3,0 1 3,-5 0-6,1 3 2,-1-2-1,0 1-6,-3 1 1,-1 4 1,0-5-4,0 5 0,0 0 5,-8-5-6,8 5 0,0 0-1,-16 8 3,12-2-4,-1-3 1,-2 5-1,4 0 2,0 2-4,-1 1 0,4 0 4,-4 4-1,4-1 0,4-2 1,-4 5 3,1-2-1,2 4-2,0-1 2,-1-1-2,2-1 0,-4 2 3,4 0 1,-4-2 1,3 0-2,-3 0-2,0-5 0,-3 1 4,3-1-2,-3 0 3,-1 1-2,-2-1 1,-2-1-3,-1 3 6,1-3-2,-5-2 1,0 4-2,-1-4 1,-3 1-7,2 0-19,-2-1-18,0-5-36,1 2-29,-3 1-40,6-5-59,-2 1-133,-2-2-366,3-2 162</inkml:trace>
  <inkml:trace contextRef="#ctx0" brushRef="#br0" timeOffset="55968.5544">1335 10476 41,'-1'-3'139,"-2"-2"-13,0 1-8,2 0-8,-3 0-5,2 0-8,-1-1-1,-1 2-10,3-1-16,0-1 9,-2 2 0,-1 0-11,-1-1-10,0 1-3,3 1-4,-5 0-9,1-2-6,-4 3-3,-1 1 1,0 1-8,-2-1-4,3 1-3,1 2-2,-4-1 4,2 0-2,-2 4 0,1-5-4,2 3 1,0-2-4,1 1-4,-4 1 3,8 1-4,-1-1 4,1 0-4,1 1-1,1 1 2,-2 0-6,3 0 2,0 2 2,2 0 2,2 3 1,1-2 1,2 1-6,1 1 8,1 2-7,2-3 2,1 3 3,3 1-7,1-2 11,-1 1-4,4 0 0,1 4-2,-3-4-2,-1 1 3,2-4-5,-3 2 5,1 0-3,-3-3 2,-2-1 1,-1 3-4,-2-1 1,0-2-2,-1 4 0,-1-2 1,-4 0 1,0 1-3,-4-1-2,2 0 2,-5-1 0,2-1 1,-5 1 1,0 0-2,-2-3 1,1 3 3,-1-6 3,-1 2 2,2 1 5,1-3 1,-2-2-3,4-1-1,1 0 14,-1-3 4,2 0-4,-2-1-5,3 0 1,-3-2-3,7-2-4,-3-2-1,4 1-4,-2 2 1,4-3-3,-1 1-2,3-3 2,-1 0 4,3 2-8,-2-1-2,1-2 0,3 4-1,-3-1 3,0-1-17,2 2-3,0 2-9,-1-1-20,0 4-16,-1-3-20,-1 2-24,1 0-15,-3 0-8,2 0-26,-3 3-122,2-3-296,-3 1 132</inkml:trace>
  <inkml:trace contextRef="#ctx0" brushRef="#br0" timeOffset="56477.7989">1077 10181 76,'-4'-3'170,"0"1"-21,4 2-17,0 0-7,-11 8-17,4-3-9,2 3-10,-2 1-3,-1 0-2,0 2-20,2-1-4,2-1-10,-4 2-3,4 0-4,0-3-1,1 2-6,0-1-9,2-2 3,-1-1-2,1 1-8,0-3 0,-1 1 2,0-2-6,2-3 0,0 5 4,0-5-8,0 5 8,0-5 0,0 0 9,0 4 2,0-4 8,0 0-9,0 0 3,9-7 1,-3 2-8,-2 0-8,3-2 7,-1 0-4,3-5-2,2 0-1,-3 4-3,4-6-5,-5 4 1,7-2-3,-2 0 3,-2 5-5,-2-3-1,1 4-2,2-2 2,-2 3 0,-4 1-4,0-1-2,2 2-1,-1 0 0,-1 1 3,-2 0 0,-3 2-5,10 0 4,-6 2 1,1 0-1,4 1 0,-5 0-2,1 2 2,-2-1-1,3 1-11,1 4-5,-1-5-7,0 7 4,-1-5-9,2 3-12,0 0-16,-2 1-17,0 2-7,0-2-12,1 0-9,-1 1-17,2 0-121,-3 0-259,0-4 115</inkml:trace>
  <inkml:trace contextRef="#ctx0" brushRef="#br0" timeOffset="56877.9945">1924 10260 54,'-6'0'148,"-1"-2"-15,-1 0-15,1 2-2,-2 0-8,-3 0-17,2 2-1,0 0-19,-3 3 0,-2 3-10,-2 1 1,-2 2-3,1 6-3,0-4-3,0 7 1,-2-1 3,1 4-6,1 2-2,4-2 5,2 3 1,-3 0-5,6 1-2,3 1-8,2-1 1,0 2-7,1-2 0,3 1-3,4-3-2,3 0-3,-1 2 1,-1-9-6,4-2-3,1-2 0,1 0 1,1 1-2,2-3-1,1-1-5,0-3-1,1 1 2,-2 1-3,4-2 0,-1-3-15,-2 4-11,3-6-19,1 0-23,1 3-16,-7-4-1,4 0-29,1-1-17,-6-2-36,-2 2-89,0-3-266,0 1 118</inkml:trace>
  <inkml:trace contextRef="#ctx0" brushRef="#br0" timeOffset="57434.0252">2169 10390 37,'0'0'125,"-10"-1"0,4-5-22,1 5 2,-1 0-13,0-1-3,6 2-11,-15 2 1,6-1-15,-4 1-6,1 3-13,0 0 5,-1 0 2,-4 4-8,6-3 5,-6 5 0,3 1-1,5 1-6,-4 1 0,5-2 0,1 2 7,-1 1-4,3-1-6,0-1 2,2 3-6,1-4-1,2-1-4,0-2 0,2 5-3,1-3-4,2 1-2,-1-3-1,2 0 3,4-1-8,-2 1-10,3-1 6,0 0 9,-1-4-7,3 1-1,0 0-3,1-1 4,0-1-6,-1 1-12,0-5-8,1 1-15,2 1-11,-2-1-14,-3 0-16,4 0-10,-4-1-16,3 1-23,-1 0-123,-6-3-259,-1 0 115</inkml:trace>
  <inkml:trace contextRef="#ctx0" brushRef="#br0" timeOffset="57871.5835">2472 10708 8,'0'0'161,"0"0"-18,0 0-6,0 0-9,0 0-17,0 0-10,-8 2-6,8-2-12,-6 1-6,6-1-6,0 0-1,-9-1-3,9 1-7,0 0-1,-9-2-6,9 2 2,-4-7-6,4 7-8,-6 0 3,6-3-10,0 3 0,0-5-3,0 5-6,0-7 0,0 7-5,0-5-4,2 1 2,-2 4-2,5-5-4,-2 2-4,2 3-2,0-2-1,-5 2 5,8-2-5,-2 1-1,-6 1 1,9 1-3,-2 1 0,-7-2-3,6 2-3,-1 1 7,-1 1-3,-3-1-2,-1 4 4,0 1 3,0-1-3,-2 4-1,-3 0 2,-4 3-3,1-2 5,-5 3-4,3 0-4,1-1-8,-4-2-9,4 2-8,-1 1-14,-4-5-23,0 1-5,4-3-16,-1 1-25,2-1-19,-1 1-94,-1-4-241,2-2 106</inkml:trace>
  <inkml:trace contextRef="#ctx0" brushRef="#br0" timeOffset="58408.5892">2871 10421 56,'-3'-1'163,"-3"-1"-8,6 2-15,-12-3-14,7 3-12,-3-1-10,8 1-10,-16 4-6,10-4-6,0 4-9,0-1-5,-2 1-6,1 0-11,-1 3-3,-1 2 6,-1 1-7,0 3 0,2-1-3,-1 2-5,-2 0-1,4 1-3,-2 0 0,4 3-5,-1-3 1,3 0-7,-1-3 3,4 7-6,0-7 6,2-1-10,0 0-2,2 1-4,1-2 5,4-1-6,-1-1 3,2-1-2,0-5 3,7 6-3,2-6-4,-3-3 5,4-1-2,0 2-3,-2-7-1,-1 3 6,-2-3 7,4-2 1,-8 3 5,4-4 1,-1-2 2,-4 0 0,0-1-2,-5 2-1,3-3-5,-4 3 2,-2-6-3,-3 4-4,-4-2-4,2-1-2,-3 1-7,-3-1 0,-2 2-7,-1 2-8,-1-3-5,-2 4 0,2-1-12,-1 3-5,-1-2-2,2 4-23,1 1-2,-4-1-9,4 0 1,2 1-25,-3 2-7,4-1-13,3 1-14,-1 1-127,-3 0-276,5-1 122</inkml:trace>
  <inkml:trace contextRef="#ctx0" brushRef="#br0" timeOffset="58777.9819">2992 10222 123,'10'5'144,"7"7"-20,-2-2-1,3 3-12,5 6-1,-4 0-14,7 0-4,-4 1-6,-2 1-9,3 2-9,-3-2-15,-2 2 3,-2-1-3,0 0-8,-8-4 1,4 5-17,0 0 7,-11-2 0,3-3-9,-1 2 5,-3-3-2,0 1 2,0 0 4,-4 7-8,0-11 4,-1 3-1,-5-2-7,1 0-3,-1 3 0,0-2-5,-2-4-4,-1 2 0,4-5-11,0-1-6,0 1-9,0-2-3,2 1-7,2-3-13,0-1-3,2-1-12,-2 0-4,5-3-19,-5 2-14,5-2-39,0 0-93,0 0-240,0 0 106</inkml:trace>
  <inkml:trace contextRef="#ctx0" brushRef="#br0" timeOffset="59112.7909">3667 10568 138,'0'0'174,"5"3"-10,-5-3-7,0 0-13,16-3-12,-4 0-9,2 2-15,4-1-10,1 0-10,0 0-4,1 0-12,-5 1-4,0-3-8,4 4-9,-3-1-12,-2 1-8,-3-2-15,1 0-12,-1 2-11,-3 0-17,-1 2-24,1-4-27,-1 4-26,-7-2-21,9 1-107,-6 0-249,-3-1 110</inkml:trace>
  <inkml:trace contextRef="#ctx0" brushRef="#br0" timeOffset="59443.9322">3660 10747 129,'6'0'145,"1"0"-5,7 0-11,-1 0-11,2 0 3,3 0-17,1-1-9,2-1-5,-3 1-8,2 0-4,-2-2-8,1 3-3,0-6-4,-3 5-1,-4-2-6,5 2 2,-3 0-9,-5-1-4,0 1-1,-3-1-5,2 2-7,-3-4-1,-5 4-2,8 4-7,-8-4-1,9-4 0,-9 4-2,0 0 4,5 0-7,-5 0 0,0 0-5,0 0-2,0 0-5,0 0-7,0 0-12,0 0-12,9 5-14,-9-5-22,0 0-13,0 0-25,0 0-23,0 0-141,0 0-287,0 0 127</inkml:trace>
  <inkml:trace contextRef="#ctx0" brushRef="#br0" timeOffset="60601.9252">4957 10440 92,'0'0'154,"-10"-3"-3,6 1 1,0 0-14,4 2-14,-11-3-2,6 2 2,-1 1-7,-2-1-13,3 0-8,-3 1-3,-2 1-6,0-1-7,1 1-8,-4 2-7,0 0-8,1 1 1,-4 3-7,1-2-3,-2 3-3,-1 1-1,3-1-3,0 2 0,1-1-4,3-1-6,1 0-1,1 0-6,-1 2 3,6 3-7,-1-4 2,3 2-3,0 1-1,2-1 1,2 0-1,0 4-2,2-4-7,1 1 6,4-2-2,1 3 0,1-6-3,2 5 4,4-3-3,-2 0-5,6-2 1,5-1 8,-5-3-3,11-3 0,-4-2-2,3 0 2,-5-4-3,3 0 1,-4 1 4,-6-2 3,-1-1 1,0 2 4,-8 0 8,3-1 4,-4-3 0,-1 3 2,-3-5-4,-1 3-4,-3-8 2,-1 2-7,-1-2-5,-2 4 2,-2-7-5,1 4 0,-5 0-6,4 2 5,-4-1-7,3 5-3,-2 0 0,3 0-12,-4 1-11,1 1 0,2-1-10,0 2-11,-2 3-8,0 0-6,3 0-12,0 1-21,1 0-15,-3 1-21,0 1-18,1 1-14,6 0-8,-11 0-27,5 1-110,0-1-324,-1 3 144</inkml:trace>
  <inkml:trace contextRef="#ctx0" brushRef="#br0" timeOffset="61656.0222">4818 10296 8,'0'0'94,"0"0"-11,0 0-2,0 0 6,0-4-9,0 4 2,0 0-9,0 0 1,0 0 2,0 0-5,0 0 4,0 0-1,0 0-6,0 0-4,0 0-1,0 0-7,0-5-4,0 5 3,0 0-5,0 0-4,0 0-4,0 0-4,0 0 1,0 0 4,0 0-1,0 0-4,4 10 7,-4-6 15,1 2-5,2 3 8,-2 1 5,1 2 1,5 2-1,-2 1 13,-1 2-5,0 2-2,6 5-4,-6-5-3,1-1-3,3 7-3,1-2 7,-2-3-2,1 4-8,-3-1-3,3-5 1,3 8-9,-6-2-3,4 3-4,-1-5-3,-2-3 0,-1-2-7,2 0-3,-3 1 0,0-7-2,-1 4-3,0-3-4,1-3-1,-2 1 1,1 0-4,-1-5 2,-1 1-3,2 0 0,-3-1-3,1 0 3,-1-3-2,0-2-2,0 5-3,0-5-12,2 4-14,-2-4-13,0 5-10,0-5-25,0 0-20,0 0-39,1 2-39,-1-2-37,0 0-208,0 0-446,0 0 197</inkml:trace>
  <inkml:trace contextRef="#ctx0" brushRef="#br0" timeOffset="62713.8744">1420 11321 96,'-6'-2'149,"1"1"-15,-3 1-9,8 0-13,-15-3-5,3 3-15,2 0-4,0 3-5,-2-2-5,1 1-8,-2 0-7,4 1-5,-5 0-3,5 3-9,-3-4-2,1 5-6,0-4 0,-1 5-7,2-1-1,1-2-9,0 3-2,1-4 4,1 2-4,-1 2-3,3 2 0,1 0-1,3-4-2,1 5-3,0 2 1,4 2-3,2 1 4,-1 0-3,5-2 4,6 8 7,-3-5-9,-1-5 0,7 8 2,3-5 0,1 1-5,-1 0 4,1-3-3,1-1 0,-7-1 0,2 0-1,-1 1 2,-4-3-3,1 3-4,-6-4-1,1 0 2,-1 1 2,-2 1-9,-7-1 4,0 0 1,-2 1-2,-6 1 5,2-1-1,-4-2 0,1 1 3,-7 0 5,0-2 1,0-3 4,-2 3-4,4-4 8,-4-2-3,1-2 3,6-2 10,-2-1 0,1 0-1,-3 0-6,7-4 0,1 2 4,-3-1 12,5 1-1,-1 0-9,2-5-2,2 2-3,-2 0 0,3 0-5,2 1-3,2-1-1,-1-2 0,2 2-4,0 1-5,-1-2-7,2 3-13,0 2-6,1-3-13,-1 0-21,-1 3-21,1 1-25,-1 0-23,0 0-18,-2 0-19,2 2-135,-4-3-319,1 2 141</inkml:trace>
  <inkml:trace contextRef="#ctx0" brushRef="#br0" timeOffset="63179.8351">1203 11168 22,'0'0'166,"-9"4"-12,4-3-15,0 1-17,0 2-11,1-3-10,-1 2-13,0 3-10,-2-2-4,4 0-9,-4-1-3,3 1-9,2 2-5,-2-2 1,0-1-1,0 2-11,3-1-2,-3-1 0,4-1-5,-4 2-2,4-4-3,-1 5-5,1-5-3,-2 3 2,2-3-3,0 0 0,0 0 8,0 0-2,0 0-2,0 0 2,0 0-5,13-8 2,-6 3-5,-2 1 6,4-4-3,0 4-6,0-6 5,0 3-4,5-1-4,-4 1-1,0 3 0,1-3-4,-2 4 4,0-3 0,-1 4-4,0-1 2,-2 1-1,1 0 1,0 2 3,0 0-9,-1 0 4,1 0-1,-2 2 6,2 0-6,-1 2 1,-1-2-5,-1 3-1,2-1-1,-3 2-9,4-4-9,-2 4-8,-1 4-10,4-5-23,-3 5-13,1-4-15,-1 3-25,3 0-134,-4 2-269,4-2 120</inkml:trace>
  <inkml:trace contextRef="#ctx0" brushRef="#br0" timeOffset="63549.6887">1995 11290 168,'-7'-1'160,"-4"1"-21,0 0-3,-2 3-13,1-1-10,-7 5-2,2-1-13,-1 1-8,-4 3-7,6 2-15,-6 5 5,0 2-11,4 2-9,0 0-2,2 5 3,5-1-1,-1 0-4,-1 2-7,6 3-6,2-2-1,3 1-5,-2 0 1,5-3-6,6 2-2,-2-10-6,0 8 2,3-9 1,2 7-3,0-7 0,-1-2-5,6 1-3,-2-3-2,1-3-10,3 2-4,-2-3-9,2-1-18,0 2-11,-2-3-11,5 1-17,-2-4-8,0-1-30,2-3-1,-5 1-136,0 0-269,-3-2 120</inkml:trace>
  <inkml:trace contextRef="#ctx0" brushRef="#br0" timeOffset="63977.92">2315 11468 25,'-9'-8'200,"2"-1"-15,-1 4-21,0-2 8,-2 0-17,1 2-16,0 0-16,0 5-14,0-4-11,-4 4-10,3 0-7,-3 1-11,1 2-6,1 4-6,0 0-8,-5 3-5,4 0-2,0 3-6,-2 3-3,2-1 2,-2 6-5,7-3 0,-1 1-7,3 0 0,-4 1-2,8-2 5,-3 2 0,3-1-7,1-1-3,0 0-2,2-3-3,5-1 0,-1 1 1,2 2 0,1-4-5,1 1-2,3-2-13,-2-1-12,6-3-15,-2 1-20,4-1-23,-3 2-3,4-6-38,-1 2-31,-1 0-141,-1-3-315,3 0 140</inkml:trace>
  <inkml:trace contextRef="#ctx0" brushRef="#br0" timeOffset="64369.6793">2616 11846 14,'0'0'172,"0"0"-17,0 0-15,0 0-17,0 0-4,0 0-17,0 0-11,0 0-8,0 0-7,-10 5-6,10-5-4,-2 3-6,2-3 0,0 0-1,0 0-2,0 0-9,0 0-6,0 0-9,-13-8 1,12 5-5,-1-1 3,1 1-5,1 3 2,-3-10-9,3 6-1,0 1-4,0 3 2,2-7-6,-1 4 2,-1 3-2,1-6 1,1 4-1,-1-2-6,-1 4 1,4-6-3,-4 6 2,5-1-5,-5 1 3,4-3 3,-4 3-8,0 0 5,0 0-3,11 4 0,-8-1-8,-1 3 12,-2-1 1,0 2 2,0 0-4,0-1 2,-4 5-10,2-4 12,-2 2-2,2-3-1,-2 5-1,-1-3-5,1 1 12,0-2-5,1 1-3,-2 1-6,-2-1-5,1 0-19,0 2-22,0-2-12,-2 1-27,2-2-22,-2 1-41,1 0-85,-1-1-256,-1-3 113</inkml:trace>
  <inkml:trace contextRef="#ctx0" brushRef="#br0" timeOffset="64850.0232">3038 11475 152,'0'0'208,"0"0"-18,0 0-22,0 0-12,0 0-23,0 0-7,0 0-15,-6 11-1,6-4-9,0 2-7,0 1-13,0-2-7,0 3 0,-1 1-8,2 0-9,-1 0-3,0 0-6,0-1-3,2 3-7,-2-3-4,0 0-1,2 0-4,0 2-7,-2-1-8,1-3-14,1 1-7,-2-2-14,0 0-15,2 0-12,-2 1-26,0-4-28,1 1-24,1-2-31,-2-1-118,0-3-297,0 0 132</inkml:trace>
  <inkml:trace contextRef="#ctx0" brushRef="#br0" timeOffset="65191.9407">3052 11295 168,'9'3'177,"5"0"-7,3 2-15,-1 2-12,5 2-10,1 4-4,3-1-10,2 5-10,-4 0-13,-1 0-10,1 4-3,-3-1-13,0-1-3,-3 3-7,1 2-8,-4 2-2,-5-3-6,0 3-2,-4 0-8,-4 1 2,-1-2-7,-2 1 0,-6-4-2,1 4-7,-1-3 4,-1-1-7,0-4-1,-9 5-2,9-9 0,-2 3-12,0-2-3,2-2-12,-2 0-8,1-1-7,1 0-18,1-6-22,-2 3-22,3-2-17,4-2-26,-1-1-25,0 2-101,0-5-280,4-1 125</inkml:trace>
  <inkml:trace contextRef="#ctx0" brushRef="#br0" timeOffset="65448.0035">3841 11680 135,'3'-1'189,"3"-2"-17,-1 0-14,5 0-18,-1 2-17,1-1-8,4-1-13,-2-1-12,0 3-8,-1 0-17,1 0-17,1-1-20,0 2-24,-3 3-19,3-1-31,-4 0-21,1 0-39,-5 1-98,2-2-219,-2 1 98</inkml:trace>
  <inkml:trace contextRef="#ctx0" brushRef="#br0" timeOffset="65634.8477">3783 11898 97,'9'3'154,"1"-3"-19,3-3-12,5 3-10,1-1-14,0 0-10,0-1-10,3 0-19,1 1-19,0-1-12,4-2-14,4 1-16,1 2-21,-3-3-21,-1 3-24,1-3-84,-8 4-162,2-4 72</inkml:trace>
  <inkml:trace contextRef="#ctx0" brushRef="#br0" timeOffset="66077.8056">4566 11621 64,'-4'-3'180,"1"3"-18,3 0-17,-12 0-13,12 0-17,-13 4-10,7 2-8,-2 1-8,1 1-7,0 2-9,-2 6-3,1 0-10,2 1-6,1 0-4,3 1-2,-1 0-3,6-1-4,-2 1 0,0-3-5,6 2-2,0-2-6,3 0-3,-2-2 4,0-2-4,5 0 0,-3-2 0,5 0-4,-5-1 1,2-3 3,1 0 4,-2-3 1,3 1-5,0-1 3,-1-2-1,8 0 3,-10-4 0,9 2 2,-6-3 2,3 0-1,-2-2 5,1 1 1,-5-2-6,-1 1-1,1-3-6,-2 1 1,-3-3 1,-5 3-2,3-4-1,-4-3-6,-2-1-1,-4-1 1,-4 1-2,0-1-3,-6-3-4,-4 0 0,0 1-3,-3 2-4,0-2-4,1 6-8,-1-1 3,6 5-9,2 3-7,2 0-6,1 2-13,1-2-13,0 4-20,1-1-6,1 1-9,-2 3-15,4 0-9,0 0-30,7 0-24,-13 0-116,6 0-304,2 0 135</inkml:trace>
  <inkml:trace contextRef="#ctx0" brushRef="#br0" timeOffset="66419.4034">4581 11364 25,'0'0'157,"0"0"-11,0 0 1,-6 12-3,5-4-3,1 1 2,-2 6 2,2 3-6,2-1-10,-1 8 5,2 0 1,2 0-6,0 0-6,0 1-8,-1 1 8,1-1-8,-1 2 0,1 1-9,3-3-12,-2 1-7,-5-1-10,1 2-1,3 3-8,-4-2-8,-1-3-5,0 0-4,-1 0-8,-2 1 4,1-2-13,2-5-1,0-2-2,-2-1-3,4 0-10,-2 0-7,0-5-14,-2-1-16,2-1-16,0 1-18,2-1-18,-2-3-14,0 3-35,2-5-29,2 0-36,-4 2-55,3-5-138,-2 1-409,-1-3 181</inkml:trace>
  <inkml:trace contextRef="#ctx0" brushRef="#br0" timeOffset="67668.1291">1525 12772 100,'-7'0'149,"1"-5"-14,0 3-18,3-1-8,-2-1-12,3 1-10,2 3-7,-10-2-10,10 2-7,-3-3-9,3 3 4,-3-2-15,3 2 2,0 0-12,0 0 2,-6-2-9,6 2 6,0 0-13,0 0-1,0 0 5,0 0-6,0 0-1,0 0 3,0 0 1,-6-3 1,6 3 2,0 0-2,0 0 2,0 0 3,0 0-5,0 0-2,0 0 4,0 0-7,0 0 6,0 0 4,0 0-4,0 0 8,0 0-6,0 0 4,0 0 4,0 0-6,0 0 9,0 0 0,0 0 1,0 0 4,0 0-3,0 0-1,0 0-1,7-7-2,-7 7 2,0-5-7,0 5 9,0-5 0,-1 1 0,1 4-7,0-8-2,-3 3-1,1 0-3,-1 1-2,-1-2 0,2 1 1,-3 1-5,0-1-2,0-2-1,-4 2-1,2-2-2,-2 1-2,-1 2 1,1-4-1,-1 4-2,0 2-3,-2-5 0,-3 4 0,3 1-1,1 2 0,-2-3-2,3 3-2,0 0 3,-1 3-3,4 1 2,-1-2-2,-2 6-4,2-5 2,-1 9 3,4-5-2,0 3-1,0-1 0,4 1-2,1 0 4,0 2-2,4-2-1,2 6 0,0-3 0,4 3 0,2-1 4,1-1-1,1 1-3,8 1 2,-3 1 1,-3-4 1,3-3-5,1 2 6,3 2-2,-7-4-2,0-1 0,-1 1-2,-5-3 1,-1-2-2,-2 2 1,-1-2 1,-2 0-3,1-1 0,-4 2 4,0 1-2,-1 0 4,-2-2 0,-3 8-2,-5-6 3,2 2-3,-6 4-1,2-7 3,1-1 0,-7 1-4,4 1-3,0-7-3,-3 4 3,2-3 2,2-2-1,-2 2-2,3-2 2,2 0 3,-1-4-1,0 0-3,4 3 6,-2-2 2,6 0 2,-4-1 5,4-3-7,-1 1 5,3-2 1,2-1 0,0 0-6,3 1 2,0-2 0,1 1 0,4-1-5,-1 2-3,1 1-8,1-1-10,1 1-15,-2 2-17,4-2-17,-8 3-15,8-2-15,-2 0-21,-3 2-5,1 2-10,-2-2-6,-1 2-126,-5-1-291,-1 0 129</inkml:trace>
  <inkml:trace contextRef="#ctx0" brushRef="#br0" timeOffset="68141.9244">1230 12320 61,'-5'-2'173,"5"2"-20,0 0-16,-8 4-11,4-1-16,1 1-5,0 4-13,1-3-8,0 1-10,0 1-9,-1-1 4,2 4-15,-2-1 3,1-2 1,2 1-10,-3-2-4,3-2-10,0 1 1,-1-1-13,1-1 7,0-3 3,0 7-8,0-7-5,0 2 2,0-2-3,0 0-5,4 5 6,-4-5 1,5 1-10,-5-1-3,0 0 9,0 0-3,13-6 4,-7 2 2,-1-1-4,-1 0-3,4-3-1,-1 2 1,1 0 3,-1-1-2,2 0-4,2 0 3,-4 2-1,-2 2 0,1-1-6,-1-2-2,0 4 0,1-1 3,-6 3-1,9 0 3,-4 0-3,3 3 1,-4-3-2,6 4 4,-4 0 3,3 2-8,1-2 5,2 3-2,0-1-2,-1 0 0,0 1 5,5 1-7,-7 1-2,2-2-8,1 0-20,-2 1-8,-2-1-3,2 1-16,-1 1-27,-4 1-4,3-3-29,-1 2-20,-2-1-118,3 1-274,-6 0 122</inkml:trace>
  <inkml:trace contextRef="#ctx0" brushRef="#br0" timeOffset="68530.8395">2116 12513 92,'1'-5'163,"-1"5"-15,0 0-3,-1-4-8,1 4-9,0 0-4,-4-6-9,4 6-15,-8-2-10,8 2-5,0 0-7,-18 8-4,9-3-8,-2 4-1,-7 0-9,4 4-5,-7 6-9,2 0 7,1 2 1,-1 2-5,4-1-1,1 5 8,-2-1 1,5-3-10,1 3-1,-1 0-4,5-9-4,2 9-5,2-7 1,2-3-5,3 4 2,0-4-6,0 2-1,0-2-3,4-2-3,2 3 0,0 0 0,2-5-3,1 2-1,-1-2 2,3-2-17,-4-2-14,4 2-11,3-1-11,-2-1-13,4 1-18,1-3-22,0-1-16,0-1-21,1-1-14,-2 1-147,-6-3-317,4 0 140</inkml:trace>
  <inkml:trace contextRef="#ctx0" brushRef="#br0" timeOffset="68896.0027">2544 12686 20,'-4'-6'164,"0"2"-8,0-1 1,-1-3-21,-4 4-12,0-1-7,0 2-14,0 3-8,-2-2-11,-1 4-9,1-2-1,-2 4-7,-5 1-7,2 3-2,0 1-3,6-1-7,-4 2-1,1 2 2,3 0-7,0 2 5,-1-1-3,5-4-3,-1 4-1,4-2-3,-2 2-9,3-4-1,2 1 1,0 0-6,2 1 4,-1-1-11,5 0 3,-1 0-5,2 0 0,-2-1-1,6-1-1,-2-1-12,3 1-8,4 0-11,1-2-23,-1 1-7,0 0-22,3 2-32,-6-7-18,5 4-33,-8-4-109,4 2-284,-1-3 127</inkml:trace>
  <inkml:trace contextRef="#ctx0" brushRef="#br0" timeOffset="69285.9047">2896 13014 152,'0'0'165,"0"0"-17,0 0-6,-15-5-15,15 5-11,0 0-15,-4-4-18,4 1 4,0 3-8,0 0-11,-1-7-8,-2 5-11,3-3 1,0 5-5,3-8-8,-2 4 2,0 0-8,2-2-3,-3 3-5,6 0-1,-2-1 2,-4 2-8,4-2 2,0 1-2,-3 0 1,-1 3-4,5-2 4,-5 2-8,4-3-1,-4 3-2,0 0 2,0 0 4,0 0 1,10 3-3,-7-1 3,-3-2-7,4 6 8,-4 0 3,0-1 3,-4 2-2,1 2 4,-3-1 2,1 4-5,-7 2-3,3 1-2,-2-3-1,-3-1-13,1 3-11,4-6-14,-4 5-32,-1 0-22,5-2-27,0-3-46,-6 4-116,6-5-290,-1-2 128</inkml:trace>
  <inkml:trace contextRef="#ctx0" brushRef="#br0" timeOffset="70341.8216">3084 12758 90,'-2'-5'192,"0"1"-13,2-2-13,0 1-14,0-1-19,4 0-8,0-4-14,0 1-6,7-1-10,-2 2-14,4-3-3,1 4-11,-1-3-2,3 3-9,0-1-8,0 1-1,-4 2-5,3 1-8,-3 1 0,0 2-3,-1 1-6,-1 0-7,1 4 0,-3 3 3,1-3-7,-1 1 5,-2 4-8,-1 1-1,-4 2 1,2 0 0,-3-1-3,-3 6 1,1 0 4,-5 0-1,-1 2 4,0-2-8,0-3 2,-2 3 7,1-2-5,-4 0 2,3 1 1,-2-4-6,5 1 3,-1-2-2,2-2 2,-1 0-2,4-2 0,1-3-3,0 1 1,0 0-4,-1-2 3,3 2-2,0-5-2,0 4-3,0-4 5,2 4-2,1-1 0,-3-3-2,7 0 1,1 0 3,1 1 1,1-4-3,3 2-3,-3-3-11,7 0-5,2-1-16,-5 2-17,4-3-30,3-1-24,-2 2-26,2 0-33,1-2-133,-5 2-319,8-6 141</inkml:trace>
  <inkml:trace contextRef="#ctx0" brushRef="#br0" timeOffset="70705.7984">3218 12504 3,'0'0'180,"7"-8"-11,-1 5-12,2 2-14,3 1-7,7 0-8,1 1-11,-1 4-8,5-2-13,2 10-7,1-1-6,-2 4-10,-4-1-9,4 4-4,-2 1-9,-4 1-2,-1 1-1,0 2-7,-4-1-4,1 3-5,-4-1-2,-2 1-3,-4 3-4,-4 0 0,-3 0-3,-1 0 2,-1 0-5,-6 2-4,-2-2 5,0 1-7,-1 1-4,-4 0 0,0-4-3,0 0-5,2 1-5,0-8-3,-1 1-6,6-5-3,1-2-12,1-2-10,3-5-8,1-2-21,2 1-25,-2-2-27,3 0-23,0 0-105,-2-1-270,4-3 120</inkml:trace>
  <inkml:trace contextRef="#ctx0" brushRef="#br0" timeOffset="70977.3111">3903 12972 73,'8'-6'219,"-4"3"-12,3 0-15,0-1-17,3-2-17,1 0-14,1 3-17,1-4-12,6 3-11,0-1-13,-1 1-16,0-1-13,-5 1-14,3 0-17,-3 0-15,1 1-20,0 2-23,0-1-21,-2 0-22,1 2-26,-2 0-40,-2-2-107,-4 4-263,4-2 116</inkml:trace>
  <inkml:trace contextRef="#ctx0" brushRef="#br0" timeOffset="71185.1114">3962 13137 70,'4'3'191,"-4"-3"-13,9-1-8,-9 1-14,18-2-16,-7-2-11,3 1-14,9-1-16,-4 0-16,10-2-17,-2 0-21,3-3-18,-2 7-34,0-4-28,-1 6-7,5-1-13,-3 1-38,1 0-114,-10 0-223,11 0 100</inkml:trace>
  <inkml:trace contextRef="#ctx0" brushRef="#br0" timeOffset="73309.9458">4950 12879 137,'-8'0'154,"0"0"-15,1 0-9,-2-3-9,0 6-14,-1-3-9,1 2-5,0 1-4,0 4-5,0-2 7,-1 4-3,-2 3-6,3-2-9,-1 5-7,1-6 1,3 5-2,0 1-1,5 3-5,-4-2-6,4-1-4,-2-1-5,6 1-7,1 2-2,-2-5-6,2 0 0,1-1-6,-1 0 2,1-2-6,3 1 3,-1-2-2,2 1-4,2-2 3,0-2-5,1 0 0,7-1-3,-6-1-2,4-1 4,0-1-2,1-1-5,-6-2 3,3-1-3,1 0 2,-3-1 1,0-2-4,-3 2-3,3-2 2,-7-3 4,2 4 1,1-4-9,-4 1 3,0-1 0,-1-2 3,-1-1 1,-1 1 2,-2 0 5,0-2-5,0 3 1,0-1-1,0 0 0,0 4-1,0 2 1,0-3-1,-5 2-1,5 0 0,0 1-3,-1 0 2,-2 1-3,3 0 2,-1 0 0,-3 0 1,4 0 1,0 4 2,-1-4-5,1 4 3,-3-6 1,3 6-3,-1-3 0,1 3-1,-4-5 2,4 5-1,-5-3 3,5 3 4,0 0-4,-4-2 1,4 2 8,0 0-2,0 0-4,-2-4 1,2 4-1,0 0 0,0 0 0,0 0-3,-2-4 1,2 4-2,0 0-2,0 0-1,0 0 0,0 0-2,0 0 2,0 0 4,0 0-3,0 0 0,0 0-1,0 0 0,0 0 2,0 0 0,0 0-3,0 0-2,0 0 3,0 0-4,0 0-1,0 0 2,0 0-2,0 0 1,0 0 2,0 0-3,0 0 1,0 0-1,0 0 3,0 0 0,0 0-2,0 0 0,0 0 4,-1-4 0,1 4-3,0 0-1,0 0 0,0 0 3,0 0 0,0 0-2,0 0-1,0 0 0,0 0 0,0 0 2,0-4-2,0 4 0,0 0 0,-4-3-1,4 3 1,0 0-4,0 0 0,0 0-3,0 0 0,0 0-2,0 0 6,0 0-4,0 0 1,0-5-3,0 5 2,0 0 0,0 0-1,-1-4 0,1 4 1,0 0-2,0 0-4,-4-4-3,4 4-1,-3-1 4,3 1-3,-1-4 3,1 4 0,-5-3 0,5 3-1,0 0 5,-1-5-2,-3 3 2,4 2 1,-5-1 3,1-3-2,4 4 2,-6-3 0,3 0 2,-1 1 0,4 2 2,-9-5-1,4 3 2,1-1 0,-1-1 0,1 2 1,-1 1 1,-3-2-2,1-1 4,2 2-4,1-1 0,4 3 0,-9-4-1,4 3 1,1-2-4,4 3 6,-6-4 0,6 4 1,-4-2-4,4 2-1,-8-1 2,8 1-1,0 0 1,-15 1-2,11 1 4,-2 0-2,-3 0-4,4-1 4,-3 1 0,-1 1-3,5 0 5,-7 3-3,7-3-1,-4 0 0,3 2 0,-1-1 3,-1 1 0,2-1-4,0 1 3,1 0-3,-1 2 2,-2-2-1,3 1 4,-3 3-1,2-2-1,-3 0 1,1 2 0,2 2 0,-3-1-2,4 1 1,-2-1 3,2 0-2,0 0-2,0-1 2,3 1-1,-1-2 4,0 3-5,1-1 8,4-1-8,-2 1 0,1 0 4,1 0 0,0-1 0,1 1 2,2 0 1,0-1-1,1 1 3,0-3-1,-1 2-3,3-1 2,-1 0 0,1-1 1,1-2-3,1 1-3,0-3 4,1 0 1,3-1-3,-1 0 0,-4-1-1,8-2 0,0 0 0,0-2 1,0 1-3,-3-1 0,3-1 2,-1 1-1,-1-3-1,2-1 3,-7 1-1,4-2 1,-4 3-3,2 0 4,-3-2-1,2-1-3,-3 4 1,-4-2-1,4-2 3,-3 4-2,-2 0 0,0-2 2,1 0 3,-3 4-6,1-3 7,0-2-2,-1 2-4,-1 0 4,0 1 0,2 0-4,-3 0 0,0 4-3,1-7 1,-1 2-4,-1 2-1,2-2 0,-1 5 3,-1-7 2,1 4-4,0 3-1,-3-6-1,1 1 4,0 2-5,0-2 2,0 2 0,-1-1 1,3 4-2,-4-5-1,2 2-2,-1-1 5,3 4-2,-4-5-1,3 0 1,-4 3-3,5 2-3,0-6 3,0 6-4,-5-4 0,4 1 6,1 3 1,0 0-6,0 0 5,-4-4-4,4 4 4,0-3 0,0 3 6,0 0-1,-3-4 3,3 4-1,0 0 2,0 0 1,0 0 0,0 0 4,-2-3 3,2 3-5,0 0-1,0 0 0,0 0 1,0 0-2,0 0-2,0 0 0,0 0 2,0 0-1,0 0-2,0 0 4,0 0-2,0 0-2,0 0 2,0 0 2,0 0-5,0 0 1,0 0 0,0 0-1,0 0 2,0 0 1,-7 8 1,7-8 1,0 0-6,0 4 2,0-4 2,0 0-1,-1 3 0,1-3 2,0 0-4,0 0 2,0 0 2,0 0-4,0 0 4,0 7-4,0-7 2,0 0 2,0 0-2,0 0-1,0 0 1,0 0 1,0 0-1,0 0 1,0 0-1,0 0-1,0 0 0,0 0 0,0 0 1,0 0 0,0 0-2,-4 3 2,4-3-1,0 0-2,0 0 11,0 0-8,0 0 0,0 0-2,0 0 2,0 0 1,0 0 1,0 0 0,0 0-3,0 0-2,0 0 4,0 0 0,0 0 1,0 4-2,0-4-4,0 0 2,0 0 3,0 0-2,3 4 11,-3-4-13,0 0 3,0 0 0,-3 4 1,3-4-2,0 0 5,0 0 0,0 0 0,0 0 3,0 0-4,0 0 0,0 0 6,0 0 2,0 0 0,0 0 0,0 0 1,0 0 4,0 0 2,0 0-4,0 0 2,0 0-2,0 0 0,0 0-1,0 0 0,4 4-3,-4-4-2,0 0 1,0 0-3,0 0 0,0 0 2,0 0-3,0 0-2,0 0 3,0 0-4,0 0 2,0 0 0,0 0-1,0 0 3,0 0-7,0 0 3,0 0-3,0 0 0,0 0 3,1 3-2,-1-3 0,0 0 3,-1 3-3,1-3 0,0 0 0,1 6 0,-1-6 4,0 0-1,-1 5-3,1-5 0,0 0 2,0 0-2,-1 5-1,1-5-2,0 0 3,0 0-1,0 0 1,0 0 1,0 3 0,0-3 0,0 0-2,0 0-2,0 0-2,0 0 3,0 0-4,0 0-1,0 0-1,1 5 5,-1-5-5,0 0-1,1 2 0,-1-2 0,0 0 3,0 0-5,0 0 0,0 0-2,0 0-4,0 0 2,0 0-1,0 0-6,0 0-4,0 0-3,0 0-7,0 0-13,0 0-10,0 0-12,0 0-11,0 0-7,0 0-6,4 4-7,-4-4-20,0 0-14,0 0-24,0 0-92,0 0-272,0 0 120</inkml:trace>
  <inkml:trace contextRef="#ctx0" brushRef="#br0" timeOffset="74172.0698">5080 13089 11,'0'0'134,"0"0"-4,0 0-10,0 0-14,0 0-11,0 0-5,0 0-13,0 0-7,0 0-4,0 0 0,0 0-5,0 0-1,0 0-8,0 0 1,13 10-3,-12-8-10,-1 5 1,3-4 4,-2 2 7,-1 6 6,2-3-5,1 4 6,1 0 2,-3 3 4,3 1-6,0-1-4,-2-2-6,0 3 1,3 1 2,-1 0-3,-3 3 0,4-2-4,-1-2-3,0 0 0,0 0-4,-3-4-6,1 0-4,0-1 2,0-1-3,0 0-7,-1-5 1,0 2-2,1 0 0,-3-2-3,2-1 2,2 2-7,-2-2 1,-1-1-5,0 2 3,0-5 2,3 6 0,-3-5 0,0-1 5,0 0 5,2 5 3,-2-5-9,0 0 3,0 0 0,0 0-2,0 0 1,9-15 0,-5 10-2,-1-2 0,1-5-3,2 0 2,-1-3-1,2-2-2,-2-2-1,6-3-1,-5-5-1,1 9 1,2-5-2,-4 3-4,5 2 1,-2 1-1,-3 1 4,-1 2 9,3 0 0,0 3-7,-3 0 8,1 1-7,0 1 1,-2 4-4,-1-2-6,2 0-7,-3 2-13,2 2-5,-2-1-16,-1 4-21,0 0-21,2-5-27,-2 5-24,6-2-21,-6 2-18,0 0-193,0 0-394,10 4 175</inkml:trace>
  <inkml:trace contextRef="#ctx0" brushRef="#br0" timeOffset="74591.9811">5572 13285 104,'4'-2'211,"-2"-3"-8,2 0-7,3 0-18,-2-2-9,1 1-18,4 1-17,0 0-11,-2-1-10,0 0-10,1 1-11,2-1-9,-2 5-10,-2-3-6,2 3-6,-3-2-8,-1 1-6,0 1-9,-5 1-3,13 0-10,-13 0-7,5 2-3,0 3 1,-5 0-8,0 1 4,0 5-1,-5 0-5,3 0-2,-5 6 6,2 0-2,-3 0-4,-2-1 3,6-1 5,-5 0 4,0 2-1,4-5 3,-2 2-3,0 3-1,4-7 1,-1 1-3,1-3 2,2 0 1,0-1-2,-1-2-2,2 2-3,0-2 2,0-1 0,0 2 0,4-4 3,0 3-5,1-2 6,3-1-3,1 2-4,2-4-1,-3 0-7,5 0-4,-1-2-7,2-1-15,-1-1-24,5 1-18,-4 0-36,4-3-27,-4 1-21,3-2-46,-7 0-117,0-1-341,3-4 151</inkml:trace>
  <inkml:trace contextRef="#ctx0" brushRef="#br0" timeOffset="75203.9194">5823 12900 26,'-3'-16'206,"2"1"-13,1-4-13,2 3-17,2 0-18,2 2-9,-1-1-14,2 2-10,3-1-10,2 1-14,0 2-6,-3 3-8,8-3-11,-8 3-2,2 1-7,2 3-6,-1-1-10,-6 2-6,7 0 5,-5 0-5,-1 3-5,-2-1-2,-5 1-6,7 5-4,-2 0 2,-1 4 0,-3 3 0,-1 5-7,-1 0 5,-1 3-3,0 3-4,-3 2 4,3 2 1,0-8-1,-2 5 2,0-4 1,6 5 1,0 2-5,-2-9 2,1-1-3,2 2-1,1-4 1,-4-1-4,5-2 2,-1 0 3,-2-4-5,2 1 0,0-1-1,-3-3-1,3-1 5,-2 3 7,2-6 3,2 1 1,-3 0 0,3-2-2,2 0-1,-8 0-2,13-3-2,-6 1 1,3-5-3,-4 5 2,3-5-4,-4-1-4,1 3-5,2-3-11,-5 0-3,2 3-4,-2 0 1,-1-2-8,-2 4 2,0-2-2,0 5-4,0-6 5,-4 3 5,4 3 3,-9 0 0,9 0-1,-14 4 3,9-1 8,-4 5 0,4 1 4,-2-1-3,5 3 8,-3 1-4,4-2 4,1 7 0,1 2-3,2-1 4,3 0 4,-1 0-4,0 2-1,4-2-2,-4 2-1,4 4 1,-3-7 2,1 0 4,-2-1-4,3 0 1,-5 0-2,4-6-1,-3 3 3,-3-1-6,0-3 3,3-1 0,-4 1-6,0-2-1,-1-2-2,1 2-1,-4-2-10,3 2-7,-6-2-9,2 1-17,-5 2-9,0-3-5,2 3-25,-5-4-20,-1 3-1,-1 0-24,0-3-129,-4 1-285,-1-1 126</inkml:trace>
  <inkml:trace contextRef="#ctx0" brushRef="#br0" timeOffset="76180.0019">4709 12702 62,'2'-8'188,"-2"0"-16,1 2-12,-1-2-18,-1 1-18,-1 0-6,0-2-3,-2 1-8,2-3-8,-2 6-10,-1 0-4,-1-2-14,-1 2-10,-2 2-2,4-3-7,-7 3-8,2-2-6,-3 5-1,0-2-5,2 4-7,-2-2 5,-2 2-3,5-2 0,-2 5-4,-1 0-4,2 0-3,-3 0 4,4 4 1,0-5-4,-2 4 3,4 0-3,0 1 2,2 1-4,-1 1 0,4 0 7,3 3 14,3 1-6,2 1 2,1 2-1,3 4 5,-1-3-5,3 3-2,-1 1-5,1 0-2,3-2-1,-4-4 5,0-2-8,0 2-1,-1 0-2,-1 1-1,3 0 2,-3-1-3,-2 2 1,1-5 0,-1 1-2,-3 0-4,2-2 2,-4-1 0,0 1-3,-2-1 2,1-4-2,-1 4 2,-2-2-4,-1-1 0,-1 1 0,4-2-3,-4 3-1,1-6 4,3 1-3,-3 0 4,0-3-2,2 1 1,-1-1-2,-1-1 3,1 1-3,3-3-1,-3 4 4,3-4 0,-3 4 1,3-4 2,0 0-2,0 0 0,0 0 1,0 0-2,0 0 1,0 0-2,0 0-1,0 0-2,0 0-2,0 0 0,0 0 2,0 0-2,14-1 0,-14 1-1,0 0-1,0 0-2,8 0-1,-4 2 0,-3 2 0,3 0 2,0 3-2,-3 3 2,5-1 3,-4 4-1,0 3 1,2 1-2,-4 1 1,0 0 1,1 0 2,1 3 2,-2-4 2,0 3-1,-2-1 2,2 0-3,0-2-1,-1 1 0,1 0 1,0-1 3,0-2-5,0 2 1,-1-4-2,2-2 0,-1 0-2,0 2 4,1-4 0,-1-3-3,2 4 0,0-1 3,2-4-6,-1 0-3,-2-2-3,3 2-1,1 1-4,-1-6-9,2 3-11,-2 0-16,1-2-21,-1 0-15,-4-1-20,13 0-20,-8 0-20,-5 0-51,10-2-132,-5-1-356,0 2 158</inkml:trace>
  <inkml:trace contextRef="#ctx0" brushRef="#br1" timeOffset="208114.8418">15192 7417 70,'-6'-4'281,"2"-1"-12,2 4-22,-3 0-25,5 1-21,-4-6-21,4 6-18,-4-1-17,4 1-15,0 0-16,0 0-10,0 0-2,0 0-2,0 0-7,2 12-6,-2-6 0,3 4 9,1 0-7,0 2-8,-2 0-7,1-1 12,2 7-8,-2-4-8,-1 4-6,0 0-5,0 0-1,2 1-8,-1-2-6,-1 0 1,-2 0-3,5 0-6,-5-5-1,0 1-4,3-2-6,-1-2-3,-2 4 0,0-8-5,2 2 3,-2-2-4,2 0 0,-2 2-8,0-4-12,0-3-9,0 5-10,4-3-9,-4-2-8,0 0-15,0 0-20,0 0-23,0 0-32,0 0-23,0 0-30,0 0-33,-8-10-20,4 5-184,0-4-455,0-1 201</inkml:trace>
  <inkml:trace contextRef="#ctx0" brushRef="#br1" timeOffset="208676.6628">14953 7360 1,'-4'-9'173,"1"-3"-16,2 2-10,1-2-7,0 0 0,1 2-16,2-2-11,-1 1-5,5-4-12,0-1-6,2 3-16,2 2 3,-2-4-2,1 5-8,3 0-3,-1 0-6,1 1-8,1 0 3,3 1 2,-7 3-1,3-2-3,-3 2-5,3 4-3,-2-3-5,-2 3 0,5-1-3,-4 4-6,2 0 7,-1 2-2,0 1 4,0 2-3,3 2 0,-1 4 4,-2 1-4,2 1 6,4 8-3,-3-2 0,-1 4 0,1-3-3,-1 6-1,2-4-1,-2 1-1,-2 4-4,2-5 0,1 2-3,-4-4 2,1 2-8,1-7 1,1 5-1,-5-5-3,3 3 1,-4-2 2,3-2-5,0-3 0,-1 0 1,-1-2-4,-3-3-4,4 2 6,-4-3-3,0-1-8,-3 1 12,1-3-6,2-1 0,0 2 5,-2-1 10,-2-1 6,2-2 2,-3-1-3,0 0 5,10-9-4,-6 5 0,0-6-5,-2-1 7,4-5-12,-2-1 0,1-2 3,2-6-12,-1-2 0,3-1 0,-4 1-1,-1-3 1,0 0-3,0 0 1,0 0-2,-2 0-1,2 0-3,-4 0-4,4 3 2,-2 0 0,-2 1 1,0 1 0,0 6 8,-2 2-5,0-2-4,2 4-1,0 3 4,0 1-5,2 1-6,-2 0-7,-2 2-9,2 0-6,2 3-8,-2 0-13,0 0-16,2 1-17,-4-2-22,2 6-14,0 0-8,0 0-12,0 0-9,0 0-9,0 0-13,-3 15-16,3-5-150,-3 2-363,1 0 161</inkml:trace>
  <inkml:trace contextRef="#ctx0" brushRef="#br1" timeOffset="209602.8559">15746 7552 162,'0'0'174,"7"4"-22,-5-2-5,3 1-15,0-1 0,0 0-12,1-2-7,0 0-4,3 0-9,-2 0-11,1 0-9,0-4-11,5 3-1,-4-2-8,3 2-4,-3-5-3,0 0-5,-3 1-9,3-1 3,-1 0-8,-3-1-6,1-2 0,-4 0-2,4 2-7,-6-4 3,0 1-4,0 2 2,-6-2-4,6 0 1,-4 4-4,-2-2 1,1 4-10,-2-1 5,-2 2-4,2 0 3,0 1 1,-2 4-5,-5 1 4,-1 2 1,-2 5 0,3-1 2,0 2 2,0 1 2,0 4-2,4-2 2,1 3 4,0 0 6,1 2-6,3 1 1,4 4 0,-2-7 0,3 3 1,4-4 2,-1 1-1,-1-1-4,5-5 1,-3 4-4,7-3 3,-6-3 2,4 0 0,4-3-5,-2 1 3,0-2-2,5 2 1,-3-3-1,5-2-1,-4-2 0,1 0 2,-2-1-3,0-2 0,1 1-1,1-6-2,-6 1-2,4 2-1,-4-4-1,4-1 0,-2-4-1,-3 1-2,-1-1 2,0-3 4,-1 0-7,1 1 2,-2-1-3,-1 2 2,-2 3 2,1 3 3,-6 1-2,6-1 2,-3 4 3,0-1-3,1 1 6,-1 1-6,0 4-8,-1-2 3,1 2-1,0 0-2,0 0 4,-5 13 1,3-5 0,0 2 0,0 2 3,2-2-1,0 6-2,0 1 4,3 1-1,-2-4-1,3 3 2,-4 0-1,5 0-1,-3-5 2,3 0-2,0 0-3,4 2-1,-3-4 4,1 0-3,3-3 3,1 1-1,-4-4-1,2 0 0,2-1 1,-2-1 1,1-2-3,4-2 0,-2 0 1,-3-3-2,2 0-1,1-5 4,0-4-4,0 2-3,-1-3 0,-2 1 4,0-5-3,-1 2-1,0 0 0,-4 3 2,-1 1-4,0 2-2,1 3 5,-3 0-1,-1 3-1,1-2-5,1 6 2,-2 1-1,0-4 0,0 4 0,0 0 2,0 0 2,-5 14-2,3-3 6,1-4-7,1 5 3,0-2-1,1 3 1,1-3-2,0 0 2,1 3 4,-1-1-4,3-4-2,2 1 2,-1 0 0,3-1 0,1-1 4,-1-5 0,3 3-1,-1-4 0,-2-1-1,5 0 3,0-3-3,-2-1 0,3-3 2,-3 2-3,1-5 5,-3 2-2,0-7 1,-1-1-1,0 0-1,-3-2 0,-3 1-1,1-10-2,-4 8 2,0-1-2,-2-3 4,0 6-6,-1-2 3,-1 1-1,-1 6-3,-1 1-1,-1 3-7,1 0-5,0 0-11,-6 3-5,4 1-9,1 2-10,-5 0-20,5 2-12,-1 0-17,0 2-26,4 0-13,-2 1-20,2 1-32,-1 1-160,4-2-380,-2 2 168</inkml:trace>
  <inkml:trace contextRef="#ctx0" brushRef="#br1" timeOffset="210040.6127">17097 7432 48,'0'0'278,"0"0"-18,0 0-21,0 0-19,0 0-19,0 0-14,0 0-7,0 0 0,0 9-8,0-4-3,2 2-4,-2-2-24,0 2-8,2 3-3,0 1-9,1 2-4,-2-2-15,2 1-11,-1 2-9,-1-1-3,1 3-10,0 1-7,0-3-8,-1 1-3,0-3-7,1 3-3,-2-4-2,2 1-3,-1-2-2,0 0-10,-1-1-18,-1-1-11,1 0-15,1-4-10,-1 1-18,0 0-13,0-1-19,2 0-13,-2-4-15,0 5-21,0-5-17,0 0-31,0 0-27,0 0-35,0 0-164,-13-10-436,9 5 193</inkml:trace>
  <inkml:trace contextRef="#ctx0" brushRef="#br1" timeOffset="210416.3283">16924 7354 71,'0'-3'189,"4"-2"-19,1 1-14,5 0-2,-1 0-14,4 1-1,6 0-15,-1 3-12,0 0-10,1 3-9,5 1-6,6 3-9,-4 3-8,0-2-7,3 3-6,0 1-7,-4-1-6,2 3-3,1 1-2,-3-3-8,-9-1-3,1 1 0,-2 2-2,-1-3-6,-6 1-2,0-4 3,-1 7-4,-1-6-3,-3 3 4,-3-3-1,-3 1-9,0 4 10,-1-4 4,-4 2 2,2-2-2,-4 3 4,-4-1 0,1-1 1,-2 3-1,-1-4-5,-2 0 0,2 1 3,-5-6-3,2 3-3,1-3 1,0 0-2,2 2 0,2-4-4,2-1-2,1 0 1,1-1-1,3-1 0,-2 1-4,1 0-11,2-1-12,-2-1-5,8 1-14,-12 0-19,12 0-23,-7-1-18,7 1-25,-5-1-22,5 1-39,0 0-135,-4-2-342,4 2 152</inkml:trace>
  <inkml:trace contextRef="#ctx0" brushRef="#br1" timeOffset="210972.5035">17888 7296 140,'-3'-4'186,"-2"0"-10,-1 1-20,-1 0-14,-2 0-14,-5 1-11,5-1-13,0 2-10,-3 0-8,1-1-10,0 2-3,-2 0-6,4 0-2,1 0-4,0 0 2,0-3 1,0 6-4,8-3 1,-12-3-1,5 6-4,7-3 1,-9-3-9,9 3-2,-5 3-2,5-3-6,-9 0-4,9 0-5,0 0-1,-4 2 0,4-2 3,-5 3 5,5 0 8,-1 1 5,1-4-5,-1 6-1,1-2 0,0 3 4,0-3 2,1 1 5,0 3-8,-1-1 3,2 2-1,3-1 3,-4 4-1,4-3 6,-1 4-5,-3-1-3,3 1 6,-3 3-1,4 1 0,-1 0-5,-1-2-2,-1 2 2,0-1-3,2 1-1,-2 2-7,-1 0-3,-1-4-1,1 1 7,-1-3-11,0-1-8,0 0 1,-1 0-1,0-1-6,-1-2 0,-1 1 0,3-1 2,0-3-3,-3-2-5,3 4 4,0-3-7,-1 1-10,0 0-8,-2-4-12,3-2-12,-1 7-9,0-4-17,1-3-11,0 0-14,0 0-15,-2 4-20,2-4-22,0 0-29,0 0-41,0 0-19,0 0-206,0 0-473,-2-14 210</inkml:trace>
  <inkml:trace contextRef="#ctx0" brushRef="#br1" timeOffset="211228.3563">17674 7560 132,'0'0'225,"0"0"-24,0 0-15,8-7-24,-3 6-15,8-3-21,-3 0-6,8 0-11,3 3-14,-1-3-6,9 0-20,-1-3-20,-1 4-24,0 2-20,3-1-31,-1-2-25,-2 0-26,-4 1-36,4-1-133,-8 1-266,-1-2 118</inkml:trace>
  <inkml:trace contextRef="#ctx0" brushRef="#br1" timeOffset="211801.6506">18345 7340 90,'0'0'233,"0"0"-23,0 0-29,-4-2-9,4 2-9,0 0-5,-2 11 3,-2-3-1,4 4-12,-4-4-6,3 4-1,-3-1-2,0 4-2,-1 2-13,0-3-10,2 4-7,-3-1-5,2 1 4,-1 1-16,1-1-4,0 2-9,0-4-1,-1 2-3,-1-1-11,2-2-9,0-1-3,1-1-4,1-2-4,0-1-6,-2-3 0,3-2-5,-1 2-5,2-5-3,-2 3 0,-1 1 1,3-6 1,0 5-7,0-5 0,0 0 1,0 0-2,0 0-3,0 0-2,0 0-10,5-18-8,-5 7-13,2-2-1,-1-3-1,5-2-10,-2-2-10,1-6-4,-1-1-4,2 4-4,-2-5-3,4 0 3,-2 2 3,0 1 3,2 0-3,-5 5 2,2 3 6,0-4 3,-1 4 3,1 0 2,3-2 8,-3 4-2,0 3 5,-2-3 1,2 4 2,-4 1 0,3 1 3,2 0 3,-3 5 2,1-1 1,-1 3 3,0-3 6,2 3 4,-5 2 4,13 2-1,-4 4 6,-1 0 11,-2 6 2,5-3 2,-2 4 1,0 3 3,5 1 5,-5 5-2,-1-3 2,3 6-2,1-4 5,-3 4 2,-3-5-6,-1-2-3,2-1 5,-1 0-10,2-1-2,1 2 3,-3 0-4,-1-4-4,2 3 1,0-5-2,0 0 6,-2-2-12,1-2 0,-1 1-2,4-1-2,-4-2 1,0 2 4,1-2 5,-2-1-11,-1 1-10,2-3-6,-1-1-6,-1 2-9,-2-1-9,2-1-9,-3-2-10,2 4-15,-2-4-19,5 1-28,-5-1-22,0 0-28,0 0-22,0 0-22,14-10-197,-12 6-437,-2 4 195</inkml:trace>
  <inkml:trace contextRef="#ctx0" brushRef="#br1" timeOffset="212056.6745">18161 7582 45,'0'0'207,"0"0"-21,0 0-16,0 0-10,0 0-12,26 0-15,-10-3-14,6 3-6,5 0-15,2-1-4,-1 1-11,3-1-10,-3-1-6,3 1-8,-2 1-10,-2-1-16,-4-2-22,-4 1-12,-1-1-16,-5 3-20,0-4-11,-2 3 3,-3-1-27,-2 2-11,1-2-18,-3 2-24,-4 0-96,0 0-237,0 0 106</inkml:trace>
  <inkml:trace contextRef="#ctx0" brushRef="#br1" timeOffset="212758.6537">15746 7841 52,'-9'0'133,"9"0"-12,0 0-8,-6 2-8,6-2 0,0 0-1,0 0-10,-4 2-4,4-2-5,0 0-3,0 0 4,0 0-2,0 0-4,9 11 2,-3-11 0,5 1-6,3 2-4,2-2 2,5 1-3,-1 0-6,11 1-1,-1-1-7,2-2-1,4 2 0,4-1-5,12-1-1,0 2-2,-12 1-6,15 1-5,4 0-3,-6-1-4,4 3-4,-1-2-3,3 1-1,0-1-5,-2 3 0,-3-4-3,-1 3 0,-1-5-4,-13 2-3,-3-2 3,4-2-3,-2 1-4,1 1-1,-7-1-2,0 0-5,-2 0-2,-11-1-3,-1 1-1,0-3-2,-7 3 2,1 0 1,-6 0-1,0-1 4,0-2 0,-2 1-5,2 1-8,-2-1-6,-4 2-7,2-2-8,-2 2 1,0-6-5,0 6-7,0 0-10,-5-5-8,1 4-11,4 1-8,-11-2-5,3 1-10,-1 1-17,-2 0-6,-5 0-114,3 1-261,-4-2 116</inkml:trace>
  <inkml:trace contextRef="#ctx0" brushRef="#br1" timeOffset="213174.7227">16040 8051 103,'0'0'113,"0"0"-1,3 6-7,2-5-8,-1 2 2,-1-3-5,5 3-4,4-2 0,0 1 0,2 1 0,8 1-5,0-3 0,5 2-3,1-3 4,2 3-3,6-3-5,1 0-3,4 1-1,13-1 0,-2 0-1,3-3-8,0 3 6,3-1-5,-1 1-1,3-3-7,-1 2-3,-2-2-3,0 1-3,0 2-3,1-2-5,-5 1-4,0 0-3,-15 0-5,13 0-4,-14 1-3,-1-2 1,-4-1 1,-3 3-6,-6-1-2,-5 0-2,0 1-1,-5-2-2,-6 2 1,1 0-3,-3-1-3,3 1-1,-8 0-10,9-1-11,-9 1-13,6-3-17,-6 3-17,2-2-25,-2 2-20,2-2-21,-2 2-23,3-4-23,-3 4-148,0 0-349,-3-6 155</inkml:trace>
  <inkml:trace contextRef="#ctx0" brushRef="#br1" timeOffset="215096.4134">14178 9711 45,'0'0'149,"-5"-5"-9,1 1-4,3 1-10,-3-2-2,4 3 1,-4-2-10,3 1-5,-5-1-8,3 0-1,-4-1-1,1 1-7,1 1-10,-1 1 2,-1-2-8,-3 1-4,1 0-10,-6 0-4,5 1 5,-2-2-5,-3 3-2,2 1-1,-1-2-2,-4 2-2,0 2-2,3-1-3,-6 1-2,9 2-3,-5-3-2,-2 1-1,3 1-5,-1 0-3,1 3-1,1-3-6,2 1-2,-5 2-2,3-1 2,-3 2 3,5 0-4,-3 1 3,-1 1-4,3 1 4,-3 1-3,2-3 2,2 3-2,-2-3 0,2 2-4,-1 2 0,0-1-3,-1-2-2,1 2 1,0 1-2,1 0 4,0 0-3,3-3 1,0 4 1,2 2 0,-2-1 3,0-2-6,1 1 1,1 1 0,-1 1-2,1-3 2,4-2-4,-1 1 2,-1 4 3,2-1 0,0 1 1,2-1 2,1-1-1,-2 3 2,0-1 3,2 2-4,-2 0 2,1 1 4,2 0-2,0 2 0,0-3-1,0 1-3,0 1 4,4-1 2,-2 1-3,1-2 0,-2 0-1,4 0 1,1 0-2,0 0-2,0 0 8,-1 0-4,2-1 4,1-3-5,-1 2-5,5 1 0,-2-3 0,0 1-2,0 1 2,3-3 1,1 2-3,-3-4 0,0 4 3,3-2 1,0-2-1,-1 3 0,-2-3-2,4-1 2,-3 3 1,6-3-7,-4 1 1,3-2 7,1 3-1,-1-3 0,4-2 3,-3 2 0,9 1-4,-7-1 0,8-2-1,-7-3-3,0 1-1,-2-2-1,4 4 0,-3-3 1,0 0-2,-2 2 1,1 0 3,3-3 1,-4 1-5,0-2-3,1-1 12,-3 0-10,2 0 1,0-1-4,0 0 6,1-1-2,-2 1-6,2-1 4,-1-3-2,1 5 4,-1-3-2,-1 1 1,3-2 3,-3 2 1,0-4-4,-1 1 8,-1 2-11,-2 0-1,0-1 1,1-2 1,-3 1 2,2 0 2,-2 1-3,0-1 1,-1 0 4,2 0 3,0-1 0,0 1 2,-1-1 0,-1-1-5,1-1 3,0 0-1,0 2-1,-1-1 8,1-1-9,-2-1 7,0 1 11,0 0-17,-4 2 5,0-3-6,4 2 3,0-2-3,-4 0 0,2 1 13,-1-3-13,-1 1-4,3 1 2,-4-1-1,2-2-5,-2 3 6,1-2-5,-1 0-1,1 0 5,0-1-1,-1 0-2,0-1 5,-3 2-6,1-1 3,1 1-1,-3-1-1,3-1-1,-3 1-2,1 0 3,-1-1-3,0 3 4,1-2-1,-2 1-3,1 0-4,0 1 3,0-3 4,0 2-7,-1 0 4,1 0-5,-2 0 6,1 1-2,-2 1 3,2-1 1,-1 0-2,-1 1 2,2 1-9,-2-3 6,2 3 4,-4-1 4,0 1-6,2-2-1,-1-1 5,1 2 1,-4-4-2,3 2-1,-2 2-5,3-3 1,-3 1 0,1-4 4,-3 5-7,3-6 12,-4 5-11,0-4 1,0 1 1,-1-1-3,-1 1 2,0 2 11,-3-2-12,1 4 1,-2-2-3,0 0 6,0 2-4,-2-1-7,-2 2-5,-5-4-6,-2 0-6,1 1-6,5 7-9,1-2-4,-2 0-8,0 1-14,0 1-19,-7-1-5,10 3-9,-2-1-17,-2 0-20,4 3-13,-1-2-10,0 2-10,4 2-15,-1-1-12,2 0-12,-1 3-32,3-1-181,-7 4-455,0-2 202</inkml:trace>
  <inkml:trace contextRef="#ctx0" brushRef="#br1" timeOffset="230700.4468">13989 9941 109,'0'0'206,"-1"-4"-14,1 4-18,0 0-14,-3-3-13,3 3-15,0 0-10,0 0-6,0 0-6,0 0-5,0 0-9,0 0-11,0 0-8,0 0-2,0 0-1,0 17 1,0-14 4,-1 5-6,-3 0 3,3 3-7,-7 2-6,1 4 5,0-2 3,2 4-3,-7 5-7,1-2-5,0 4 0,0-5-5,-3 2 0,1-2-6,1 3-4,1-6-3,4-1 4,-2 0-9,1 2-4,1-4-1,0-1-2,2-2-4,-1-2-1,2-2-1,0 1-2,0-1-2,2-1 0,-1-2-3,2 2 1,-2-5-2,2 2 0,-3-1 1,4-3 4,0 0 5,-2 3-3,2-3 2,0 0-2,0 0-3,0 0-1,0 0 0,7-17-2,-4 7-3,1 2-1,1-3 1,2-4-2,1-1-1,0 1-1,-1-2-1,5-7 0,-2 8-3,-1-3 2,1-7-1,2 12 0,-5-5-1,4 2 0,0 2-3,-4 0 3,2-4-2,1 2 1,-4 3-2,3-2 1,-1 3 0,-1-4 0,0 7 0,-1-1-1,2-2-1,1-2 0,-4 6 1,3-2 4,-3 2-5,0-1 1,1 3 1,0-2-1,0 3-1,0-1-1,-2 3 0,1-1 1,1-1 0,-2 5-2,-2-2-1,3 1 4,-4-2-2,1 1 4,-2 3-4,0 0 0,9 0 6,-9 0 2,9 5 2,-5-3-2,1 3 1,0 2 8,-1-1 2,1 3-1,4 0 1,-6 3 3,3 5 4,3-2 1,0 0 6,-4 2-2,4 0 3,0-1-4,1-1 0,-2 4-1,0-3 2,-2 2-1,3 1-2,-4-5-2,2 3-3,-2 0-3,0-1 2,1-2-5,-2 2 2,0-4-5,1 0-1,-4-1-1,6 0 1,-5-3-2,2-1-2,-3 1 3,2-1-1,0-2 1,0 1-5,1-1 1,-3 0 1,1-2-3,0 2 2,-1-2-2,1 1-4,-2-4 6,0 4-9,0-4-7,2 4-10,-2-4-8,3 2-1,-3 0-15,0-2-3,0 0-10,0 0-13,0 0-19,0 0-15,0 0-20,0 0-21,0 0-25,0 0-14,0 0-23,0 0-17,5-9-15,-5 9-154,-3-6-426,3 6 188</inkml:trace>
  <inkml:trace contextRef="#ctx0" brushRef="#br1" timeOffset="231060.2413">14010 10167 121,'-7'-1'205,"7"1"-22,0 0-17,0 0-11,0 0-14,0 0-6,0 0-4,0 0-5,0 0-3,0 0-5,19 6-3,-7-5-6,-2 2-1,1-1-5,2-2-5,1 0-3,2 3-7,-3-3-7,6 0 0,-4-3-6,4 6-4,-5-6-8,0 3-5,-1 0-9,0 0-3,-5 0-3,-1 0-7,-1 0-4,-6 0-8,12 0-8,-7 0-13,-5 0-12,7 0-11,-7 0-14,7 3-15,-7-3-24,3 1-28,-3-1-34,3 3-31,-3-3-44,4 3-158,-4-3-396,0 0 175</inkml:trace>
  <inkml:trace contextRef="#ctx0" brushRef="#br1" timeOffset="232017.6922">18695 10094 25,'-3'-3'230,"-1"1"-8,-1-3-13,3 2-14,-3-2-15,1 1-19,4 4 4,-5-1-12,5 1-11,-1-5-10,1 5-11,0 0-10,0 0-12,0 0-6,0 0-3,0 0 3,0 0 3,0 0-9,3 20-2,-5-15 7,2 5-1,0 1-6,0 0-3,2 1-4,1 5-10,-1 0-4,-4-1-7,2 2 3,0-2-6,0 1 1,0-2-9,0 2-6,0-4 0,0-2-1,0-1-3,0 2-7,2 0-1,-4-3-2,2 0-2,0 0-6,0-1 4,0 0-7,0-3-8,2 0-13,-4 1-7,2-1-12,0-2-6,0 2-11,0-5-6,0 6-14,0-6-17,-3 4-22,3-4-23,0 0-31,0 0-31,0 0-27,0 0-36,-11-8-170,9 3-453,-1 1 201</inkml:trace>
  <inkml:trace contextRef="#ctx0" brushRef="#br1" timeOffset="232656.3279">18422 10101 34,'0'-7'169,"0"2"-20,3-2-20,3-1-8,-1 0-8,1 2-8,1 1-12,3-5 2,0 5-5,3-3-6,6 2-4,0-2-2,-1 1-7,10-2-3,-7 4-1,8-4-1,2 4-3,-4-1-11,3 5 3,0 0-5,-11 1-4,11 2-4,-9 1-6,1 2-5,-6-2 1,2 2-7,-4-1-4,-2 3 1,-1 0-3,-4 1 2,0 1-6,0 3 1,-4 0 0,0-2-8,-3 2 6,-3 0-5,-3 1 1,1-2 1,-3 4-2,-1-1 0,0-2-1,-5 1 1,-2-1-1,0 1-3,4-3 5,-5 1-4,-2 1 1,3-6 0,0 3-2,2 0 4,2-2-7,1-2 7,-1-1 1,2 2-5,4-3 0,1-1 2,2 2 3,-1-3 6,4-1 3,-7 1-1,7-1-1,0 0 0,0 0-3,0 0-1,0 0-2,14-7 0,-7 3-2,6 3 0,-3-4-2,4 3 3,4-2-5,0-1-1,-1 3-3,2-1 7,0 3-7,-1 0 0,0 2 1,0 1 3,-1-3-5,-3 5-2,-1-1 4,-1 1-2,-1 0 3,-3 3-1,1-1 0,-1-2 0,-3 2 0,-4 0 2,2-1 6,-2 2 2,-2 0 2,-3 1 10,-1-1-6,-3 1-1,-1-1 1,-5 1 0,3 1 1,-6 0 2,1-3 1,-2 1-4,1-2 2,-1-1-4,-2 1 0,2-2-2,-3-1-1,3-2 1,-5-1-3,4 0 3,1 0-5,2 0-2,2-1-11,-4-5-4,5 4-4,-1 0-18,2-3-14,0 2-6,3-4-14,-4 2-19,5-2-17,-1 5-30,3-8-25,1 3-23,1 1-167,-1 0-373,1-3 165</inkml:trace>
  <inkml:trace contextRef="#ctx0" brushRef="#br1" timeOffset="233523.8282">18893 9737 132,'-12'-6'136,"0"-1"7,1 1-17,-6-1-15,2 0-8,2 2-4,0 0 0,2 0-5,-6 1-6,-2 1-12,6 1 3,-5 0-7,0 1-11,-1 1-5,6 0-3,-6 0 1,-1 4-9,4 0 3,-1-1-8,0 2 2,-1 1-4,0-1 4,0 5 1,0-3 0,4 0-3,-1 1 1,-2 1-2,1 0 1,0 3-4,1-4 0,1 5-4,-1 0-1,2 2 9,-1-3 0,1 3-3,-1-1 3,0 6-8,-3 2 2,7-6-1,2 2-4,-2 4 7,1-4-6,4 2 7,-1-1-5,1-2 2,-2 10-4,4-3 2,-1-3-2,0 2 2,1-2-4,1 6-3,0-3 1,0 5 2,3-4 8,-2 1-13,2-5-1,-1-3-2,3 8-2,-1-6-1,-2 4-1,2-5-3,1 0 2,1-1-5,-2 1 5,6 0 0,-5-2 4,3-1-2,2 1 5,-3-2-2,5 0 1,-5-3-3,4 0 5,-1 0-3,5 3 6,-3-3 1,3 0-7,-3-2 2,3 2-5,3-3 1,-2 1 0,2-2-3,-2 4-1,4-5 3,-3 3-9,4 1 3,-1-4-3,1 1 7,3-2-6,-3-2-5,12 8 2,-4-3 1,-8-4-2,1 1 0,0 0 0,-1-1 0,2-1-2,-4 0-4,2 0 6,0-3-1,-1 1 1,-4-2-3,-1 0 3,2 0-1,-2-2 2,0 1 0,5-3-1,0 2 1,-3-1 1,4-2-3,-2 0 2,-1 0-1,1-1-2,2-2 12,-1-1-6,-1 1 1,1 0 0,-2-3-5,1-3 3,0 6-4,6-9 6,-10 5-6,2-1 3,1-1 3,-2-1-4,-2 1 0,7-6-3,-5 4 1,-1 1 1,-2 0-2,5-8-3,-2-2 2,-3 3 3,-1-2-2,-1 0-1,0-1-2,-2 2 4,0-6-4,-3 3 5,-3-1 12,-1 1-13,-1-4-3,-3 3 1,0-2 3,-1 1-4,-1 0-2,-3-1 1,-2 1 0,-4 1-1,3-5-3,-6 3 3,1 0-18,-2 1 0,0 2-8,-3 4 0,-1 1-13,2 0-20,-3 6-11,1 0-10,-1-1-15,-3 4-18,1 0-10,-4 4-31,4-1-17,6 3-14,-3 4-37,-4-2-176,-5 0-431,2 4 192</inkml:trace>
  <inkml:trace contextRef="#ctx0" brushRef="#br1" timeOffset="234502.2721">16926 12689 140,'0'0'172,"0"-6"-17,2 1-7,-2 2-9,1-1-11,3-2 2,-4 2 1,0 1-4,0 3 0,0-7-15,0 0-5,0 5-12,-4-1-8,1 1-7,-1-4-13,-1 4-5,-1-1 2,-1 2-5,-1 1-5,-2 0-5,-4 0-2,2 2 6,-2 1-6,2 1-3,-1 1 4,-4-1-3,-2 4-4,5-1-1,-3 0 1,3 1-3,3 1-1,-1 2 4,3-4-3,-4 4-2,6-2 1,-1 1 1,3 1-6,0-1-2,0 1 2,2 2-1,3-1 2,0-3-4,3 4 0,1-1 0,1-3-3,1 1-1,2 0-4,2-1 2,4 3-4,3-2-2,-2-2-3,5-1-2,0 1-11,-1 0-18,1-2-15,-2 1-21,3-3-6,-1 0-24,1 0-18,2-2-6,-2 0-25,-2-2-14,2-2-20,-7-3-18,-4 1-19,4 0-135,-2-1-365,-6-1 161</inkml:trace>
  <inkml:trace contextRef="#ctx0" brushRef="#br1" timeOffset="235521.8883">17062 12334 53,'-15'-12'158,"5"3"-7,-4 1-11,-2-1-5,1 4-4,2-4-10,-1 3-14,0-3-10,-1 6-7,5-3-1,-3 0-11,0 1-4,0 2-7,-6-3-7,4 3 5,-3 0-6,-4 1-2,9 0-2,-6 2-9,2-1 2,1 2-6,-1 1-3,-2-2-2,1 2-4,2 1 0,-2-2-2,0 6-1,0-3-2,3 0-2,-6 3-2,6 1-3,-3 1-1,1-2-3,1 4 5,-1 0 5,2-3-1,-2 2 7,2 3-10,-2-2 2,3 1-2,-2 1-1,0 1 1,2-2 6,1 3-2,-1-1-2,4 1 6,-3-1 3,3 3-3,1-2 3,0 2 0,2-3-6,0 3-2,-1-2-1,3 4 2,-1-2 5,2 2 3,0-2-3,2 0-2,2 3-1,-4-2 0,4 0 2,-3 1 1,3 0-2,1-1-4,-1 1-1,2 0 2,-1 0-6,4-1 6,-1 1-3,-2 0 0,6-4 0,-1 4-3,-1 0-3,-1-2 3,5 9 4,-2-8 0,-1 1-1,3-2 0,1 0-3,-3 1 3,1 1-3,1 0-1,-3-2 0,3 0 4,1-1 0,-1-1-1,2 0-4,-2 1 1,3-3 0,-3 2-1,3-4-3,0 4 1,-1-3 0,1-1-17,0 1 6,-2-1-1,-1-1-2,2 1 4,1-1 1,1 2 0,-4-6 3,1 3 0,3-2-2,0 2 5,-4-3-5,4 1 6,-1-2 1,-1-1 0,5 1 2,-4 0-5,0-2 0,-3-1 5,9 1 2,0 0-7,-6-2 2,1-1-1,0 3-9,4-3 4,-1 0 4,-3-3-1,-3 3-9,1-1 22,2 0-18,-1-2-1,6-1-1,-3 1-1,2-3 0,1 1 2,-7 2-3,4-2-1,-3 0-1,4-3 4,-3 0 5,1 3-4,0-3-4,-5 1 2,7-1-3,-1-1-2,-3 3 1,1-3 6,0 0-9,1-1 6,-5 3 2,4-3-3,-2 3-1,-1-2-1,-2 1 2,0 0-4,3 0 10,-3-2-7,-4 2-4,10-4 6,-7 3-10,-2 0 11,3 0-8,-3-3 5,1 2-1,1 0-2,-2 0 5,0-1-3,-1 1 2,2 1-5,-3-1 6,0 0 0,-1-1 14,2 0-20,-1-1 3,1 2 10,-3-2-9,-1 1-4,-1-1 4,2-1-3,0-3 2,-2 3 1,0-4-1,0 5-3,0-2-4,0 0 1,-2-1 6,0 0-1,2 1 0,0 2 0,-1-4-4,-1 4 0,2-2 3,0 2-6,-2 0 7,-1-1-2,2 2-3,-2-1-5,0-2 1,-2 1 3,3-3 8,-2 5-6,0-5-15,1 4 12,-4-3 1,2-2-3,-1 0 12,-3 0-16,5 1 0,-2-1 4,-2 0-3,2 4 4,-1-1-4,1-1-2,-3 6-1,3-6-11,-2 3-2,1 1-5,-3-2-18,-3-1-13,3 3-21,-4 0-17,1-1-24,-1 2-34,1 0-33,3-4-32,-4 2-256,3-1-520,-1-3 231</inkml:trace>
  <inkml:trace contextRef="#ctx0" brushRef="#br1" timeOffset="244504.5504">13873 9628 77,'0'0'186,"0"0"-18,0 0-4,0 0-11,0 0-8,-13 1-9,13-1-13,0 0-4,0 0-7,0 0-3,0 0-9,0 0-5,0 0-5,-6-7 5,6 7-2,-4-1-4,4 1 0,-5-5 1,2 3-8,1-5-10,-4 3-4,3-1-9,-2-5-2,-3 5-4,-1-5-1,1 1-3,1-1-4,-5-4-4,3 2-6,-1-2 3,1 1 0,-1-2-4,2 0-3,-4-3-3,-1-4-3,6 5-2,-1 0-2,-2-2-5,3 0 2,0-1-2,3 3 2,-2-2-5,2-1-2,2-2 2,-1 4-2,1 0-1,-1-3 0,3 3 0,0-8 3,0 8-3,0-3 3,1 4-3,2 0-1,1-1-2,2 2-4,-2 4 4,2-5-5,-1 1 2,3 2 2,-1 2-5,3-2-8,-1 0-3,-2 4 6,6-2-2,-7 0-2,3 5 3,3-3 1,-2-2-1,4 1 2,-2 2 0,2-4-2,0 4 1,-2 0 0,-1 1 1,1 1-2,0 0 4,3 0-5,-5 2 3,3-2 0,0 2 3,-3 0 0,0 1-3,3-1 2,1 3-3,-6-3 4,6 2-3,-1 1 3,-3-2-3,2-1 3,-2 4 0,-3-1-4,1 2 7,1 0-5,-3 0-2,2 3 1,0-2-1,-3 2 1,4-1 3,-3 1 0,1 1-3,-1 2 2,2-2 0,-1 5 9,2-3 1,-1 1-3,0 4-1,-1 0 1,1-2-2,-1 1 1,1 0 2,-5-1 4,3 3-2,3 2 4,-1-1 3,-3-1 0,0 0-1,2 5 2,-1-3 1,1 3 8,-1-4-10,-1 4 0,-1-3 3,1 3-7,0 0 5,1-2-2,-2-1 3,-2-2-2,4-2 2,-2 6 1,1 1 2,0 0 0,1 1-5,-2-1 12,0 0-4,-2 0 4,2 0-8,-1-1-1,-2-3 0,0 5-2,3-2-1,-4 2 2,0-1 1,3 1-3,-1-3 0,-2-1-3,1 2 10,1-2-8,-2 4 11,-2-6-7,-3 4-8,5-1 3,-1-2 4,1 2 1,0-1-7,-5-2 0,4 2 6,-2-1-11,3-1 3,-2 0-1,-1 1-6,0-2 4,1 1-5,1-1 12,-2-2-9,2 2-3,-4-3 3,2 4 2,-1-3-4,1-1-3,1 4 6,1-7-3,0 3 4,-1-3 1,0 2-7,0-3 2,1 1 1,-1 0 3,2-1-4,-3-1-1,3-3-5,-1 5 1,1-5-8,-3 5-8,3-5-3,-2 2-11,2-2-4,0 0-10,0 0-12,0 0 1,0 5-22,0-5-12,0 0-16,0 0-7,0 0-7,0 0-16,0 0-14,0 0-15,0 0-23,0 0-14,-3-12-19,2 7-162,-3 1-415,3 0 184</inkml:trace>
  <inkml:trace contextRef="#ctx0" brushRef="#br1" timeOffset="244970.5767">14192 9624 28,'0'0'209,"0"0"-13,0 0-13,0-3-17,0 3-17,0 0-16,0 0-4,0 0-4,0 0-5,0 0-5,0 0-2,9 8-3,-6-5 2,2 1-10,0 1-5,-4 0-6,3 2-10,3-1-4,-5 3-3,5-4 0,-1 3-4,-1 0-9,0 0-3,-1-3-6,0 2-6,-2-2-2,2-1-5,0 0-7,0 0 4,-2 1-7,1-1-1,2 1-4,-2-5-1,-1 4-2,2-3 0,-4-1-3,9 5-2,-5-3-1,-4-2 10,9-2-9,-4-1-4,-1 0 0,3 2 1,0-3-4,2-3 2,0 1-2,2 1 1,-6-2-4,4-1-2,0-1 1,1 1 9,-1-1-8,5-3-5,-2 0 3,-2-3 1,1 5-1,0-2 4,-4 0-4,0 7 2,0-4 6,-1 1-3,-2-1 3,1 3 6,-4 1 3,3 1-2,-4-1 7,2 0-1,-2 1-2,0 4 0,-4-5-6,2 1-1,-1 1-2,-2 0 0,0 1-2,-3 0-4,1 1-6,-2 0-4,0 0-9,-4 1-6,4-2-9,-1 2-16,0-1-10,-2 1-9,3 0-9,-1-1-6,2 1-14,1-1-8,0-1-18,7 2-16,-13-3-13,10-1-25,-1 1-29,-1 1-179,-1-1-409,5-2 182</inkml:trace>
  <inkml:trace contextRef="#ctx0" brushRef="#br1" timeOffset="245772.1216">14562 8695 1,'0'0'171,"-5"-5"-9,5 5-1,-1-7-10,0 5-11,1 2-5,-4-3-4,4 3-9,0 0-10,0 0-7,-2-4-15,2 4-4,0 0-10,-5-1-5,5 1-6,0 0-7,0 0-2,0 0-2,-7 6-3,5-2-8,-1 0-3,1-1 2,-1 2-3,0-2 3,1 4-3,-1-2 1,1 2 0,0 0-5,-1 3-6,3-3 0,-3 1 2,1 2-6,4-1 3,-2 1-4,3-1 1,-1 1-4,1 1-4,-1-1-1,1 0 0,-1 2 0,4-4-4,-1 1 1,2-3-3,0 2 4,0-3-4,1-1 3,-3 0-3,8-2-4,-3 1 3,3-3 1,-3-1-1,2-1-1,-1-2 3,-2 1 0,3-2 2,-3-2 1,1 2 3,-1-2 4,0-2 4,-4 1 1,0 1 0,-1-5 4,-2 2 4,0-2 0,-2 0-2,0-1 0,-3-3-9,-2 4 1,0-2-3,-2 3-4,0 0 0,-3-2-12,3 3-9,-3 3-7,5-3-7,0 6-22,-3-2-19,0 1-23,-2 3-20,1 0-24,0 2-28,-3 2-26,3-1-36,-2 4-151,2-3-397,0 3 175</inkml:trace>
  <inkml:trace contextRef="#ctx0" brushRef="#br1" timeOffset="255326.918">14718 10135 23,'-3'4'236,"3"-4"-17,0 0-16,-5 1-14,5-1-16,0 0-11,0 0-7,0 0-16,0 0-6,0 0-7,0 0-4,13 0-5,-13 0-4,15-1-8,-6 0-2,4-2-8,-2 1-1,3 2-5,4-2-2,1 1-4,-1 1-6,4-1-6,0-1 2,6-2-12,-2 1-1,4 1-6,-2 4-6,2-2 3,0-2-8,3-1 1,-2 0 0,2 2-12,0 0 1,3-3 0,-4-1-1,0 5-3,4-1-5,-3 2 0,-1-2-1,-1 1-5,-2 1 2,-1-2-3,2 2-1,-9-1 0,1 0-3,-1 0-2,7 2 3,-7-1-2,6-2 1,-4 1-2,-4 1-1,3-2 2,1 1 1,-5 3 4,4-3-3,2 0-2,-2 0 0,-3 0 0,3 0-1,-3-2-2,1 2-2,-1 2 2,-2-2-2,5 0 1,-3 2-2,-2 0-4,3-2 2,-6 0 7,5 2-5,-1-3-1,-4 2 0,5 2 2,-2-1 0,2-1-4,0 1 1,-2-1 2,1 0-1,-2-3 7,3 4-6,-1 1 1,0-1 0,-1 0-1,1-1-2,0 1 4,-6-1 1,9 1 2,-6 0 17,-1-1-18,4 0-5,-4 3 2,-1-3-1,5-1 0,-5 3-3,4-1 8,0-1-8,2 1 4,-1 0-3,-4-2 5,4 1 0,-1-1 4,-1-1-5,4 1 1,-4 1 4,-1 0 3,3-1-10,0 0 7,-5 0-5,5 0-2,-1 0-1,-4-1 4,6 0 8,-7-1-10,1 4 2,2-4 0,-2 4 4,6-4-12,-6 2 5,1 2-1,2-4 3,3 2-2,-5 0 2,-2-1-4,8 1 1,0 1-4,-2-1 7,0-1-5,1 2-3,-2 2 4,2-3 6,-4 1-13,3 0 6,1 1-2,-6-1 1,5-1 2,-6 0-7,2 1 10,1-1-5,-2 0-6,3 3 3,1-3 3,-3 0 2,0 2-4,0-1 0,3 0 2,2-1 2,-1 1-2,-4 2 1,2-4-3,4 2-1,-7 0 3,4 0-1,-2-1-2,2 2 3,-3-2 3,-1 0-5,1 0 1,-1 0 1,1 2 4,0-2-1,-1 0-1,1 0 9,-3 0-10,2 0 0,0 0 6,0 3-13,4-3 2,-4 0 5,1 0-1,-1 0-2,0 0-5,-3 0 6,4 0-1,-1 0-2,-3-3 4,3 3 3,-3 0-6,1 0 0,-1-2 10,1 4 0,-2-2-11,0 3 5,-1-3-4,-1 0-2,2 0 3,0 1 2,1 1-3,-3-4-2,4 2-2,-2 2 13,0-2-9,1-2-1,-2 4 3,1-4 1,1 2-5,-2-1 6,-2 1-1,5 0-3,-1 0-1,-4 0 3,2 0 1,2 0-4,-5 0-1,3 0 6,-2 0-3,1 0 1,3-3-2,-3 3 5,4 0 5,-5-2-16,4 4 2,-1-2 6,-2 0-3,0 0 0,3-2-1,-2 2 5,-3 2 4,4-4-5,-4 2 1,2 0 2,-7 0-5,11 0 1,-11 0 3,9 0 1,-1-2-7,-2 1 0,-6 1 5,10-1-3,-10 1 1,6-1 0,-6 1 3,6-2-6,-6 2 6,4-1 6,-4 1-7,0 0-6,5-1 5,-5 1 4,0 0-7,0 0 1,0 0 2,0 0-5,5 0 2,-5 0-6,0 0 1,0 0 0,0 0-7,0 0 2,0 0 1,0 0-4,4-3-1,-4 3-1,0 0-2,0 0-4,-6-7-5,6 7-6,-4-6 9,0 2-6,1 1 0,1 1-6,-3-2 0,2-1 3,-1 1-9,-2 0 5,3-1 7,-2 0 0,1 0-3,-1-1 1,0 2 3,-1-1 2,-1 1-2,2 0 2,0-1 2,-1 1 5,-1 0 3,4 1-1,-3-2 5,2 0 0,1 4 2,-1-3 1,1 3-3,-1-4 7,1 2 0,3 3 4,-3-3 0,3 3 5,-4-1-1,4 1 5,0 0 0,0 0 0,-5-4 4,5 4 1,0 0-5,0 0 0,0 0 2,0 0-5,0 0 0,0 0 3,0 0 9,0 0 3,-2 11 5,0-4 6,4 0-4,-1 0-3,1 1 6,0 0-2,0 0-2,-2 0-4,4 1 3,-4-1 2,1 1-9,1-3 1,-2 3-3,3-1-1,-1-1 0,0 0 1,-2 0 0,1 1-3,-1-3-6,3 2 3,-3-2-1,0 0-3,0-1 5,0 0-1,3 1-2,-3 1-7,0-6 5,0 4 3,0-4-5,0 3 1,0-3-4,0 0 3,0 0-3,0 0 4,2 3-3,-2-3 2,0 0 8,0 0-4,0 0-1,0 0-3,0 0 1,0 0-2,1-13-2,-1 6-1,0 2 2,3-2 0,-3 1 0,1-3-3,-1 0-5,2-3 2,0 2-3,-2 0 1,0 4 2,0-5 5,0 2-4,2-3 0,-2 2 1,2 1 3,-1-1 3,3 2-6,-4 0-3,1 2 2,-1-2 4,2 1-1,0 3 3,-2-1 3,0 0-3,0 1 3,4 0 6,-3 0 1,-1 1-2,0 3-1,3-5 0,-3 5-3,1-5-6,-1 5 5,0 0-1,0 0-3,1-2 3,-1 2-3,0 0 5,0 0 4,12 12-3,-3-6 4,-3-1 3,2 1 2,-1 2-2,5-1-2,-4 0-3,6 3-2,-4-4 2,0 2-3,0-3 2,2 3 4,1 1-8,-1-1 4,-4-1-6,1-1 4,1 0 4,-1 1-4,0-2-2,-5-3 0,6 4 3,-2-2-9,-3-1 9,0-1-6,-1 0 0,1 0 2,-1 1 1,-4-1-3,0-2 0,5 5 0,-5-5 6,1 2-3,-1-2 3,0 0 5,0 0 3,0 0-2,0 0 8,-1 6 0,1-6 0,-14 2-2,5 3-7,-4-4 13,-1 3-8,1 0-5,-4-1-5,-1 2 5,0 0-9,-3-1 8,3 0-11,-3 2-16,4 1-13,-6-4-2,5 3-21,0 1-13,-1-1-20,1 2-16,1 0-22,1 0-26,6-1-24,-2-2-31,-3 3-28,6-1-14,-1-3-44,1 1-171,3-1-499,-1 0 222</inkml:trace>
  <inkml:trace contextRef="#ctx0" brushRef="#br1" timeOffset="255948.4251">17258 9761 61,'0'-4'231,"4"1"-13,-4 3-15,4-4-13,-3-1-9,-1 5-13,0-2-7,0 2-9,4-3-11,-4 3-3,0 0 1,0 0 5,0 0-10,10 8 3,-9-2-5,0 0-6,2 3-11,-1-6 2,0 7-11,0-1-6,0 1-9,0 0-7,-2 1-8,3 0-6,-2 0-5,0 2-6,1-2-8,0-1-9,-1 1-13,1 2-13,1-5-24,-1 4-25,2-1-36,-3-1-38,3 1-42,-3-2-40,3-1-48,-3 2-245,2-3-520,-1-1 231</inkml:trace>
  <inkml:trace contextRef="#ctx0" brushRef="#br1" timeOffset="259312.5229">14302 10614 5,'0'0'90,"0"0"-2,0 0-16,0 4 0,0-4-11,-1 4-7,1-4-4,0 0-10,1 4-12,-1-4 3,1 7-18,-1-5-7,0-2-13,0 5-19,0-5-71,-1 5-103,1 0 46</inkml:trace>
  <inkml:trace contextRef="#ctx0" brushRef="#br1" timeOffset="261592.4439">14316 10710 93,'0'0'148,"0"0"-9,0 0-10,-6-7-6,6 7-6,0 0-11,0 0-5,0 0-3,0 0-2,0 0-3,0 0-3,0 0-3,0 0-1,0 0-4,0 0-4,0 0-2,0 0-1,0 0 1,0 0-5,0 0-5,0 0 2,0 0-4,0 0-6,0 0-1,0 0-3,0 0 1,0 0 5,0 0-3,8 9-2,-8-9 6,3 5 2,1 0 3,-1 1 10,2-1-1,1 3-6,-1-2-6,3 4-1,-4-3-10,2 3 1,1-1-2,0 1 5,1 0-2,2 4-6,0-2 2,2 2-10,1 1 5,0-1 8,-2-1-5,0-1-7,2 5 2,1-5-6,-1 2 11,2 1 4,3 2-1,-4-3 4,0-1 0,0 1-9,4 3 5,-4 0-17,2-2 8,-2 1 4,-4-1-2,4 2-1,-1-1-3,-2 0 1,3-2-10,-1 2 2,-1-1-3,0-1 1,1 2-4,1-3-3,-1 3 5,1-2 0,0-1-4,0 3 7,4 1 3,-4-4-2,4 7 6,0-8-9,-4 4-4,5 1 0,-3-4-1,-1 2 2,0-1-5,-1-1-2,-1 1 1,2 1 6,-2 2-12,1-5-1,-1 2 2,2-3-3,-2 3 0,4 0-4,-6-4-1,4 3 2,-2-2 0,2-2 2,-2 3 0,2 1-1,1-3-1,0 2 3,0 0 4,1-2-3,-2-1-1,0 1 0,-6-2 3,-1 3-5,6-1 1,-5-1 3,3 3 3,-2-4 0,-3 1-4,1-1 0,1 0 2,0 0-7,-1 0 5,-1-1 3,0 3 0,1-2-1,1 1-3,-1-1 2,2 3 1,-1-4 0,-1 3-4,0-2 1,3 2-3,-2-2 1,-1 2 0,2 0 2,-5-1 0,3-1 0,1 1 1,2-1-2,-4 2 2,-1-2-1,4 1-1,-3-1 0,0 0-1,1 3 0,1-4 9,0 3-5,1-3-3,1 3 3,-2-3-6,0 3 2,1-2-1,-1 0-2,0 0 4,1 1-3,0-1-1,-3 1 1,2-3 0,0 3-3,-1-4 1,-2 4 2,2-2 0,1 1-2,-4-1 2,3 0-1,-2 1 0,-2-4-1,5 3-3,-4-1 1,0-2-1,2 4 3,-2-3-2,1-1-3,2 3 2,-1-2 0,-1 0 0,0-1 1,0 1-2,1-1 6,-2 2-5,2-1 0,-1 0-1,1 1-1,-2 0-1,0-2-1,1 0 1,-2-2 3,4 5 1,1-1-1,0 0-4,-5 0 0,2-1 2,-1-1 1,2-2-4,-2 4 4,0-4-3,-1 2-2,2-1 5,1 2 0,-5 0-2,5-1 1,-2 3 0,0-2-2,0 0 3,-1-1-2,1 1 3,-2 1-3,2-2 1,0 2-2,-3-4-2,2 3 2,-1-3 0,-2 5 3,5-2 0,-2-2-3,0 3-1,-1-3 3,2 0 2,-3 0-5,2-1 2,-2 3 2,2-3-6,-1 0 5,0 0-1,-3-2 2,2 6-3,1-3-3,-1-2 3,-2-1 0,0 0 2,5 4 1,-5-4-3,3 3 1,-3-3-2,5 4 1,-1-2 0,0 0-1,0 0 1,-2 1 1,-2-3-3,5 3 2,-1-2 3,-4-1-1,6 5-2,-6-5-1,8 0-1,-5 3 2,-1-1-1,-2-2 0,4 4 1,0 2 0,1-4 0,1 1 0,-3-2 1,2 3 1,-1 1 0,-3-1-1,4-2-2,-1 0 2,1 1 4,0 0-5,-1 2 0,0-3 0,0 1 0,0-1-1,1 0 1,-5-2-2,5 5 10,-1-4-5,-1 5-1,0-3-1,1-1-3,0 3 0,-2-4 1,1 1 1,1 2 2,1-3-1,-5-1-4,5 4 3,-4-1 0,2-1 2,-3-2-1,4 3 1,-1-1-4,-3-2 1,6 3 0,-6-3 3,2 1-1,-2-1 3,0 0-4,6 3 0,-6-3 0,6 2 3,-6-2-3,0 0 0,6 3 3,-6-3-4,5 1 3,-5-1-1,5 2-1,-5-2 0,4 3 3,-4-3-3,0 0 1,6 0-4,-6 0 3,0 0 0,0 0 4,0 0-6,0 0 0,4 3-1,-4-3 0,0 0-2,0 0 3,3 2 0,-3-2-3,0 0 2,0 0 0,0 0-3,0 0 4,0 0 0,1 2-1,-1-2 6,0 0-8,5 2 3,-5-2-2,0 0 0,0 0-2,4 2-1,-4-2-1,0 0-4,0 0 1,0 0-7,0 0-1,0 0-4,5 2-3,-5-2-3,0 0-7,0 0-6,5 1-8,-5-1 3,0 0-14,0 0-10,0 0-10,0 0-11,0 0-7,0-8-1,0 8-3,-5-5 13,5 5-9,0-5 7,-4 3 0,4 2-3,-4-5 3,3 2 1,-4-1 2,4-1-1,-3 3-3,1-3 7,-3 0-1,2 1 4,0 1 11,1-2 3,-2 2 7,1-1 3,-2-1-3,1 2 12,0-1 2,1 0 5,-2 0 4,2 1 5,-2-3 3,2 3 5,0 1 6,-1 0 7,5 2-1,-4-5 3,4 5 5,-5-3 9,5 3-3,0 0 6,-5-2 0,5 2 7,0 0 6,0 0-1,-14 7 3,10-4 8,0 3 2,2-1 6,-5 3 0,2-1 1,0 3-1,-1-1 5,-1 1 3,2 2-5,1 0 2,-2 2 1,1-4-5,1 1 3,0-1 2,0 3-4,0-4 0,1 1-9,1 0 4,-3-1-3,1 2 10,3-4-5,-3 0-3,3 0-4,0-2-3,0-2-3,-1 0-2,2 1-1,0-4-1,-4 5-4,4-5 7,0 0-10,-1 3 9,1-3-5,0 0 4,0 0 1,0 0 4,-3 2 0,3-2-6,0 0 2,0 0-12,8-12 2,-8 7 11,4 0-11,-3-1-1,3-3-4,-3 2-1,5-5 0,1 5 3,-2-3-1,-1 0-3,1 1 5,1-3-7,-3 4 1,5-4-2,-6 2 1,6 2 6,-4-3-9,1 1 3,1 3 7,1-2-10,-3 1 3,1 0-4,0 0 7,0-1-9,0 3-2,0-2-2,-1 2 5,1-2-1,0 3 2,-1 1 2,-1-2-2,0 2-2,-1 1 0,2 2 2,-4 1 7,2-5-10,-1 2 11,-1 3-12,6 0 1,-6 0 0,0 0 8,2-5-4,-2 5 7,0 0-13,0 0 2,0 0-3,0 0 3,0 0 2,10 5 2,-10-5 5,0 0-7,4 4 1,-3 0-5,1-3 4,-2-1 3,2 5-3,0-1 3,-1 2 0,-1-4 4,2 2-3,-1 0 6,1 3-1,1-5-6,-2 1 5,1-2-3,-2 5 1,2-1-4,0-3 0,0 2 1,0 0-6,2 0 4,-4-4 8,2 7-4,0-5 3,0 3 3,-1-2-2,2-1 1,0 1 0,-1 1-5,1-1 2,-1 0-7,-2-3 3,6 3 0,-3-1 5,-3-2 2,3 5-10,-1-3 6,-2-2-2,0 0 0,5 2-3,-5-2 4,4 1 3,-4-1-7,0 4-2,0-4 1,0 0 6,4 3-3,-4-3 4,0 0-1,0 0 1,0 4 3,0-4 10,0 0 2,0 4 7,0-4 5,0 0 3,-4 6 3,-1-4 0,1 1-2,-1 2-5,-4 2-2,-1-2-1,0 0-9,-3 3-18,3-4-26,-3 0-33,2 4-44,0-6-43,-2 3-61,2 2-65,5-3-77,-4 2-294,2-1-696,3 0 307</inkml:trace>
  <inkml:trace contextRef="#ctx0" brushRef="#br1" timeOffset="267566.5077">18789 9736 171,'-7'-1'174,"7"1"-16,-5-3-9,5 3-7,-4-4-7,4 4 3,-5-4-6,4 1-14,-2 0-5,3 3-12,-6-7-5,5 3-6,-3-1-5,1 0-7,-2-3-2,1 0 0,0-1-6,-1-2 3,0 1 2,4-2-10,-3 1-3,0-6-4,0 1-7,-1 2 5,0-6-2,0 3 3,-1 0-7,3-1 5,-2-2 2,1 2-6,0 0-6,1 0-8,1-2-1,-3 4-5,3-3-2,-1 2 0,4-3-4,-1 3-2,2-1-4,-1 0 1,2 1-2,0-2-4,1 4 1,3-2 0,0-1-2,2 2-5,1 0 2,-2-1 0,1 4-3,5-1 2,-4 0-2,4 1 3,-1-2-7,4 2 5,-2 1-3,0 0-2,-1 1 1,2-1-2,2 2 8,-2 1-7,0 1-10,0-3 1,2 4 0,0-1-1,0 0 4,-3 4 0,3-5-3,-3 4 3,2 0 0,-4 0 1,2 4-2,-2-3 8,0 4-6,-1-1 2,0 1-6,6-1 1,-8 2 1,5-2 3,-3 3 1,-2-2 0,0 3 1,2 1-1,-2 0 0,0 2 1,-1-2-2,0 1 1,1 2-2,-2-3 2,0 5-1,2-4 2,-4 0-4,2 5 6,-3-1-2,2-3 1,-1 5 0,0-4-2,-2 3 3,-1 0-2,3 0 2,-3 1 1,4-2 1,-3 3 1,1 2-1,-1-3 2,-3 3 0,5 1-2,-3 2 0,1-6 2,0 6 1,-3-1 2,-1 2-1,1-1-3,2 0 6,-3 1 3,4 1 0,-3-1 1,-2 0 9,1 0-13,-4-1 2,4 0 3,0 1-3,-4-1 3,4 1-3,-1-2-1,-3 1-3,3-2 4,-3 2-1,-1 0 0,5 0 0,-3-3 4,2-1 0,-3-1-3,0 0-3,1 2-1,-4-1-1,5-3 3,-1 2-1,-1 0-3,0-2-1,2-1 1,-1 3-2,-3-4 0,1 3-2,2-1 0,0-3-1,-1 3-1,0-1 5,-1-1-2,3-1-2,-2 0-1,-2 2 4,2-3-4,2-1 4,-2 2 5,1-2-9,0 1-1,-1 0 13,0-1-10,-1 2 2,2-2-5,-1-1 1,3 1-2,-3 0 3,2 0-2,-1-2-3,1 0-5,2-3-5,-4 6-1,1-4-12,3-2-3,-5 5-6,5-5-13,0 0-9,-2 1-14,2-1-10,0 0-11,-3 4-17,3-4-7,0 0-13,0 0-20,0 0-21,0 0-7,0 0-10,0 0-31,-13-2-138,13 2-383,-11-5 170</inkml:trace>
  <inkml:trace contextRef="#ctx0" brushRef="#br1" timeOffset="268132.4105">19113 9772 68,'0'0'208,"0"0"-14,0-5-18,0 5-9,0 0-17,0 0-10,0 0-6,0 0-10,0 0-13,0 0-10,0 0-6,0 0-1,0 0 2,0 0 4,0 0-13,7 9-7,-5-7-5,-2 3-2,5-1 3,-5 4-4,1-2-2,1-1-4,-2 7-8,-2-3-4,2-1-2,-1 1-4,1-1-7,0 0-3,-3 1 0,1-2 1,2-1-4,0 1 0,0-3-1,0 2-2,0 1-2,0-3-9,0 3 6,0-3-4,2-3-1,-2 4-2,0 0-3,0-5-3,3 4 1,-3-4 2,0 5 4,0-5 0,0 0 1,5 2-4,-3 0 3,-2-2 4,7 0-2,-7 0-1,9 0-2,0-2-2,1 2-2,2 0 1,-1-4-4,1 1 2,2 3-2,-1-4-9,6-2 7,-2 2 0,-4 3-3,4-3 4,-4 1-3,-3 1-1,3 0-3,-2-1 10,1 3-13,-2 0 2,-1-1 7,-4-1-10,-5 2 0,12 0 3,-11-1 0,5-4 2,-6 5 0,7-3 8,-5 1-12,-2-2-2,0-2 7,0 1-5,0 1-1,-2-4 4,-1 3 6,2-6 15,-7 1-14,6 2 0,-6-6-3,3 4 15,-3-3-16,-2 4 0,5-5 10,-3 4-12,3 2-1,-4-3-3,1 0 1,2 3 14,2 0-20,-3 1 6,-1-1-11,3 1-18,0 3-5,-2-1-12,1 0-13,1 1-7,0 0-17,0 2-19,1-1-13,1 1-14,3 2-18,-6-6-6,1 3-16,5 3-23,0-3-11,0 3-24,-3-3-135,3 3-388,0 0 172</inkml:trace>
  <inkml:trace contextRef="#ctx0" brushRef="#br1" timeOffset="268604.6126">19867 9191 56,'0'0'242,"0"-5"-17,0-1-11,0 6-11,3-6-11,-3 6-16,0-2-15,0 2-17,0 0-14,0 0-12,0 0-16,0 0-7,0 0-2,0 0-10,0 0-3,0 0 17,5 11 3,-4-5-9,-1-1-4,4 5 8,-1-1 5,-1 0-15,1 1-2,0 2-2,0-2 15,-1 1-16,0 2-13,2-1-1,-3 1 9,2-1-4,-1 0-5,1 0-7,-2 2 3,4 1-4,-3-3-6,0 0 2,0-1-9,1 1-3,-2-1 1,2 1-7,-3 0-4,0-4-5,1 1 1,-1-4 2,0 5 2,0-4-14,-1 0-16,1 3-26,-2-3-23,1 2-16,-1-3-31,0 1-37,1 1-41,-2-3-47,2 1-42,1 0-284,-2-2-588,-1 1 261</inkml:trace>
  <inkml:trace contextRef="#ctx0" brushRef="#br1" timeOffset="271516.4545">18688 10824 134,'0'0'185,"0"0"-10,0 0-16,0 0-18,0 0-4,0 0-9,0 0-8,0 0-13,0 0-8,0 0-6,0 0-5,0 0-3,0 0-3,0 0 2,0 0-5,0 0-4,0 0 1,0 0-9,0 0-2,0 0-4,0 0 2,0 0 2,0 0-6,-12 11-3,10-10 0,0 3-4,2 0 2,0-4-2,-3 6-4,1-1-4,0 0-2,0-2-1,1 2-7,-1 2 3,0-2-1,-3 4-3,4-2-3,-3-3-1,-1 7 4,0-5-5,2 1-1,1-1 1,-3 3 3,0-1 3,2-2-6,-1-2-3,1 2-4,1 0 4,1-3-6,-3 0 1,1 0 1,2 4-4,-1-3 4,0 0-2,0 0 5,-2 2-2,1-1 2,-3 1-1,6 2-3,-6 0 2,4-1-2,0 0-2,-2-1 2,0 4-1,-1-3-2,1 1 0,0-2 0,-1 1-4,0-2-5,1 0 0,-1 2 2,4-2 0,-3 2-1,1-2-3,-2 0 1,0 2-2,4-2 4,-5 3-5,4-2 2,-3 2 3,1-1 2,-1 0-6,-2 3 0,0-2-1,3-1 4,-3 3-2,1-3-3,0 2 1,1-1 3,-1 1-2,0 0-4,1-1 1,-2-1 1,2 1 1,0 1-4,1-4 3,1 3 2,-2-1-4,1-3 2,-2 2-2,1 3 4,0-2-4,1 0 1,-1 3-1,-3-2 12,2 1-12,-1-4 2,1 5-1,-2-4 1,-1 5 1,0-4-1,4 2 2,-3-2-2,-2 1 2,1 1 0,1-2-2,2 1 2,-3-2 4,0 1-4,0 1-1,-1-1 1,4 1 0,-2 2 1,0-5 3,0 2-7,0 1 6,-1 1-7,-2-1 3,3 1 1,-1-2-2,-4 1 2,3-1-4,3 1-1,-2 1-1,-1-1 4,1 0-3,0 0 2,2 1 1,-5-1-2,3-1 0,-1 0 3,1 0-4,0 0 6,3 0-4,-1-3-3,0 4 0,0-2 0,-1 3 2,0-2 0,0 2 1,3-2 1,-3 2-3,1-1-1,-1-3 2,1 2 4,0 0-7,-2 2 2,0-3-1,4 3 1,-4-3 6,1 3-6,-1-2 4,4 0-5,-1 1 4,-2-1 1,2 1-4,-1 1-3,0-2 6,-2 0-3,1 4 3,-5-5-5,5 3 0,0-1 2,-1-1-2,4 0 3,-3 0-2,0-1 2,1 1 1,-1 0 0,1-2-3,0 2 1,3-2-3,-2-2 1,0 2 0,1-1 3,1 1 0,0 0-1,-3 0 0,6-2-3,-3 1 4,0 0 1,0 2 0,-2-2 4,2 1-5,0 0 1,-1 0-2,1 2-1,-1-4 0,1 2 5,-1 0-4,0-1-4,0-1 2,1 3 0,-2-2-3,3 2 8,-1-1 5,-2 0-10,2-2-2,-1 1 7,1 1 0,0-2-2,1 3-2,1-4 4,-3 4-6,1-1 2,-2-2-1,3 3 1,2 0 2,-5-3 3,2 2 2,1-1 1,-1 0-9,-2 0 5,2 1-5,0-1-1,-1 3 1,1-4 0,1 1 3,-4 3 0,2-2-3,0-2 1,1 3-2,0-2 1,0 0-1,0-1 3,0 3 7,0-1-9,0-2 0,-1 2 1,2-1 1,-2 2 8,0 1-9,0 0 5,-1 0-4,-1 0 10,2-1-16,0 0 4,-1 0 0,-1 1-1,1 1 1,-1-1 1,1 1 3,-2-1 0,3-1-4,-3 0 0,2 3 2,0-2-1,-2 0 2,4 0-2,-2 1 2,3-3-6,-2 4 3,1-2 3,-4-1 0,6-2-2,-2 3 0,2-2 4,-2 0 2,0-2-6,0 3-2,2-2 2,-3 1 2,2 2-2,1-2-3,-2 0 4,0 0-1,1 0 0,1-1-3,-1 3 9,-1-5-3,3 3-4,-3 0 1,3-3-3,1-2 6,-4 5-3,3-2 10,-2 0-12,2 2 1,1-5 2,-5 1 0,5-1-2,-3 3-7,3-3 0,-2 4-5,2-4-4,-3 3-6,3-3-5,-1 5-7,1-5-6,-1 4-7,1-4-7,-4 2-10,4-2-11,-5 6-19,5-6-11,0 5-19,0-5-12,0 2-12,0-2-13,0 0-12,0 0-11,0 0-27,0 0-173,0 0-417,4-14 184</inkml:trace>
  <inkml:trace contextRef="#ctx0" brushRef="#br1" timeOffset="272184.493">17338 12192 90,'0'0'210,"-1"-6"-17,1 6-15,0 0-22,0 0-15,-1-5-11,1 5-15,0 0-8,0 0-8,0 0-12,0 0-7,-10 11-2,7-6-5,-2 1-8,0 1 2,-2 1-6,1 1-6,0-1 3,0 1-4,0-1-1,1 0 0,-5 1-6,5 1 2,1-6-2,-3 4-4,2 0 0,-1-2-10,2-1-4,0 2 0,0-2-4,2-1-4,-1 2-1,2-1-5,-3-3 1,4 1-1,-1 2-5,-2-1 3,3-4 1,3 5-4,-3-1-1,0-4 0,-3 6 3,6-4-1,-3-2 0,1 5-1,3-2-3,-4-3 1,4 4 3,-2-2-2,2 1-2,0 0-1,1 2 0,0-3 0,2 1 1,-2 1-4,-1-1 2,1 2-3,4-1 3,-4-1-2,0 2 0,3-2 0,-3 1-2,2 0 4,-2 1-4,1-2 0,-1 2 0,0 2 0,0-5 3,1 3-4,1-3 4,-2 2-2,1 1-2,-1-1 1,2-4 5,-4 2-5,1 1 0,-1 1 0,-3-4 0,6 3 2,-2-3-1,-4 0 2,4 2-4,-4-2 4,0 0-2,10 0 0,-10 0 7,0 0 2,0 0 3,6-4-1,-3 1 2,-3 3 3,4-7 0,-3 4 6,-1-3 0,2 0-1,0 1 3,-2-4 4,1 2-2,2 0 1,-6-4 3,3 1 0,-1-1 1,1-2-5,0-3 1,-4-1 2,0 2 1,0-2-2,-1 3 5,0-5-1,-1 5-1,0-3-2,2 6-1,0-1 5,-1 0 11,2 3-7,-1 0-5,-2 2-4,2 1-2,2 1 0,-2-1-6,0 1 1,1 1-3,1 3-6,-1-3-12,2-1-14,1 5-19,-4-4-18,3 1-20,1 3-31,0 0-28,-4-2-35,4 2-37,0 0-13,0 0-25,0 0-212,0 0-486,0 0 216</inkml:trace>
  <inkml:trace contextRef="#ctx0" brushRef="#br1" timeOffset="273416.6414">18510 11596 171,'0'0'180,"0"0"-15,0 0-20,-4-11 2,4 11-1,0 0-11,2-6-6,0 2-13,-2-2-7,0 6-4,1-4 1,2 2-7,-2-1-6,-1-2-13,5-2-5,-2 2-1,3-2-4,-2 2-2,0 0-8,1-4-6,0 1-7,5 2-4,-2 0 0,1-2-2,0-1 3,-1 3-9,-1 1 3,2 1-10,1-3-6,-1 3 4,2 1-2,-3 0-7,-1 2 1,3 0-4,0 1-2,-3-2 0,0 4 0,-1 0 0,1 1-5,-2 0 2,4 3-2,-1 2 2,-3-3 0,1 5-1,-4-1-3,-2 2 5,2 0 1,-2 4-1,-4-1 2,2 3-2,-2-1 1,-4-2 1,-1 3 3,-1-1-2,1 2 3,0-4 1,0 2 1,-1 0 0,1-1 1,1-5 3,0 3-3,3-4-4,-2-1 1,2 1 4,0-1-1,2 1-4,1-4-2,-2 0-1,1 0 0,2-3 0,1 2 7,0-4 1,5 3 5,1-3 3,-6 0-1,20-5-5,-1 0 2,1-4-3,-2 1-5,10-6 3,3 2-2,-3-1-1,3 0-10,-2-3-6,2 3-11,-2-1-20,-2 3-19,0-1-26,-12 6-34,6 0-35,-6 0-41,-2 0-42,-7 4-216,1-1-480,-3 3 213</inkml:trace>
  <inkml:trace contextRef="#ctx0" brushRef="#br1" timeOffset="274376.4949">14507 12001 106,'-4'-5'176,"1"0"-17,2 0-12,1-5-12,3 2-8,-1-1-9,1 0-8,3 0-10,-2 0-9,1-1-8,0 2-11,3 0-1,1 0-7,0-1-7,0 2-8,0-3-3,3 5-5,-1-2-6,0 2-3,-1 1-3,2-1-2,-1 2-2,-2 0-7,0 2-1,0 1-4,-1 1 2,-1 0 1,0 4-3,3-3 4,-5 4-8,1 0 5,-2 1-1,2 1 1,-3 2 2,1 2 1,-4 0 7,0 0-1,0 2 0,-4-1 0,1 3-1,-1 3-1,-2-5 1,0 3-3,1 1-1,-5-2 3,5 4-1,-4-5 5,1 2-4,-1-2 2,0 0 1,0 1-2,4-2-2,-4-2-3,2 2 1,1-3-3,1-3-3,0-2 0,4 4-3,-3-1 1,2-3-1,0 2 0,2-2 1,-5-2-3,5 1 0,0-2 2,4 1 4,-4-4-1,3 5 5,0-4 4,5-1-2,-8 0 3,14-5-3,-2 2 1,0-3-5,5-2 0,3-4-3,7-1 8,-4-2-5,5 1-1,-1-3-3,-2 0 2,0 3 0,1 2-3,-2-4-1,0 4-1,-7 2 1,-1 3-4,1 1 1,-7 1-4,0 1 2,-2-1-4,1 2 2,-4 1-5,0 0-4,0 1-4,-1-1-7,-4 2-4,4-3-12,-4 3-6,7-2-18,-7 2-19,0 0-27,0 0-11,8-2-29,-8 2-36,0 0-174,0 0-383,8-1 170</inkml:trace>
  <inkml:trace contextRef="#ctx0" brushRef="#br1" timeOffset="277790.2766">17163 13412 6,'-2'-7'129,"2"3"-9,0 4-7,0 0-4,-3-5-5,3 5 2,3-5-15,-3 5-2,0 0-4,0-7-3,0 7-4,0 0-2,0-2-4,0 2-1,0 0-3,0 0 2,0 0-2,0-5-2,0 5 0,0 0 0,0 0 1,0 0-6,0 0 0,0 0 0,0 0-1,0 0-5,2-2-4,-2 2 0,0 0-3,0 0 1,0 0-4,0 0-6,0 0 2,0 0-13,0 0 0,0 0 3,0 0 4,0 0-2,0 0 0,9 5 0,-5-2-4,-1-2 0,-1 4-1,3 0 6,0-2-1,-1 1-1,0 4-2,1-4-3,-2 1-3,4 2 7,-3 1 3,5-1-1,-1 3-5,-2-4 0,-1 2 8,3 1-12,-4 0 1,4 0-5,-3 1 1,1 1-1,-2 0 0,0 0-3,-2 0 1,2 0-4,-3 1 0,2 0 1,-1 1-2,1-4 1,0 7 0,-1-3-5,1-3 3,-1 4-6,-1-3 6,-1 0-4,0 1-1,0 0 1,0-1 0,-1-1-2,1 1 3,-2 2-4,2-4 2,0 3-2,-2 4 2,-1-5 0,0 2 1,0-3-1,0 2 3,0 0-2,-1 4 1,0-5-2,-1 1 0,-1-3-3,1 2 2,2 1-5,-3-3 3,3-1 14,-2 2-14,0 1 1,0-3 0,1-3 8,-1 4-9,0-3 0,1 0 3,0 0-2,-2 3 4,1-4-2,1 4 6,-3-4-9,1 2 10,2-2-9,-5 0 11,4 0-9,0 2-1,-4 0 5,2-2 0,-1 3-2,0-4-1,3 2 3,-4 0 1,1-1 4,-1 1-4,2-2 13,-1 0-5,-1-1-3,-1 3-4,-1-2 1,2 0-3,-2-1-2,1 2 10,0-2-8,-2 0-4,1 1 4,-1 1-6,3-1 4,-5-1 2,4-1-2,0 1-4,-3 0 8,0-1 3,1 1-12,0-1 4,-3 0-1,5 0 11,-3-2-12,-1 2-1,1-1 2,0-2-3,0 1 2,3 0-1,-4-2-2,1 2-6,1-2 8,3 0-6,-4 2 9,1-2 0,1-1-4,-3 1-1,1-1 11,3 0-13,-4-1 1,5 2 2,-4-2-1,3 0 17,-2 0-20,2-1 5,0 2-3,-2-2-4,2 0 1,1 1 11,-3 1-6,2-3 3,0 0-7,1-1 16,-5 2-15,8 0 0,-1-3-2,-3 4 16,1-4-13,-1 0 1,2 4 3,1-5-5,0 4-3,1-2 2,-1-1-3,3 3 4,-3-4 1,3 4-1,0-4 3,0 3-6,-1 0 2,0-2 2,0 1 1,3 1-5,-2-5 7,0 3-8,0-1 10,2-1-8,0 0 4,1 1-7,-2-1 25,3 0-21,-1-2-3,-1 1 4,-1 0 1,3-1 1,0 3-3,0-4 3,0 3-3,0-1-8,0 1 7,0 1 1,3 1 0,-1-4 9,-1 4-13,2-1 13,-2 3-6,3-5-11,1 2 11,-2 1-4,2 1-1,-2-3 2,0 3-6,5-3 6,-2 1-6,1 1 5,-1-1 1,3-1 0,0 2-1,-1-3-1,2 1 5,-3 5-4,1-5 4,0 3 5,-1-2-7,0 2-4,-1 2 0,1-3 0,-1 3 0,-1-2-4,0 2 8,3 1 4,-5-1-6,0 2-3,3-2 3,-2 1-1,-1-1 2,1 2-3,1-1 9,0 1-6,-1-1 0,0 3 1,-3-2-1,4 1 1,-5 2 2,5-4-7,-2 2 3,-3 2 3,0 0-4,4-3 6,-4 3-3,0 0-7,0 0 3,0 0 9,1-3-8,-1 3 1,0 0 1,0 0-4,0 0 4,0 0 5,3-3-3,-3 3-2,0 0-2,0 0-1,0 0 3,0 0-2,0 0 3,0 0-5,0 0 0,0 0 3,0 0-2,0 0-4,0 0 6,0 0-3,0 0 1,0 0-1,0 0 0,0 0-5,0 0 17,0 0-16,0 0 2,0 0 0,0 0 0,0 0-2,0 0 3,0 0 2,-13 6-2,9-4-6,-5 1-1,1 3 10,-1 0-4,-2-1-1,-1 2 6,-3 1-8,2 1 6,-3-1 4,2 0-8,-2 1 0,1 0 5,-1 3-1,1-4 5,1 0-1,3 0-7,-1-3 4,1 4 0,-1-4-8,6 0 8,-7 2 2,5-4-1,3 0 0,0 0 0,1 0 13,-1-1-17,0-1-1,1 2 6,4-3-1,-5 2-5,5-2 6,-5 2 0,5-2-1,0 0 2,-1 2 0,1-2-5,0 0 2,0 0-1,0 0 10,0 0-8,0 0-4,11-11-1,-5 6 6,4-3-1,-3 0 2,0 2-3,4 0 1,-2-3 4,0 1-6,0-1 0,1 1 0,2 0-3,-4 0 2,2 2-3,-1-2 0,-3 0-2,1 4-1,3-1-3,-5 0 8,0 1-6,0 0 3,-1 0 1,2 1-1,-2-2 2,-2 1 0,2 1 4,-1 1-2,0 0 0,-3 2 0,5-6-1,-3 5 0,-2 1-2,5-3 3,-5 3-5,0 0 7,5-3-1,-5 3 0,3 0 13,-3 0-16,8-2-2,-8 2 5,11 2-1,-6-2 2,1 1-3,2 1 1,0-2 5,2 3-6,-1 1-1,0 0 6,4-1-1,-3 2 1,3 0-3,-3 0 1,2 3 11,-1-1-11,-1 2 2,2-2-1,0 3 9,-3-3-13,1 1 0,-2-1 4,1 1 4,-4-3-6,3 3-3,-5-5 2,2 2 7,1-3-2,-5 2-1,3-1 0,-4-3 0,4 3 6,0-3 7,-4 0 12,1 5-1,-1-5 3,0 0 0,0 0-3,-9 1-1,9-1 9,-18 0-13,6-1-5,-3 1 0,-2 1-4,-2 0-3,-10 2 2,10-1 3,-4 0-11,-5 1 5,6 3-9,-6-1-14,8-2-7,-1 0-11,2 1-10,3 1-8,2-2-20,1-1-20,1 0-20,1 2-22,8-2-19,-4 2-11,4-1-12,0 1-31,2-1 3,1-3-18,1 8-176,2-6-432,2 1 193</inkml:trace>
  <inkml:trace contextRef="#ctx0" brushRef="#br1" timeOffset="278772.322">16624 14668 28,'-4'-2'236,"2"-2"-25,-1 1-21,3 3-19,0-9-15,0 4-7,0-2-18,3 2-7,-1-2-12,2-1-12,1-1-9,-1 2-10,5 0-9,-3-1-4,1-1-5,2 1-10,1 2-6,-3-1-4,3 2-4,1-1-3,-3-1-5,3 3-5,-1-1-1,-3 4-2,3-2-2,-5 3-8,1-4 2,-1 3-4,3-1 5,-4 2-7,5 2 4,-9-2-2,10 4-3,-6-3-5,1 2 3,0 3-4,-2-2 5,-2 2-2,3 1 3,-4 2 1,0-2-2,4 0-3,-8 5 4,4-2-1,-4 1-2,3 0-2,-3 0 3,-4 4 0,2-5 0,-3 1-2,4-1-1,-3 0 4,0 0-2,-2-1-1,4 4 3,-2-6 4,-1 4-2,-1-5 5,2 3-2,1-1 1,0-1 1,-3 0 2,4-1-1,-3 2 1,0-4-3,1 2 5,2 0-3,1-2-1,-1 1 6,-1-2 2,4-1 1,-2 0-1,0 1 0,5-3 5,-5 4-2,4-1 0,1-3-6,-4 1 0,4-1-1,0 0-3,-5 3 0,5-3-2,0 0-2,0 0 0,0 0-2,0 0 0,0 0-2,0 0 2,0 0-1,22-3 1,-16 2-2,3-2 2,2 2-4,1-3-3,-1 0 7,4 2-2,2-4-1,-3 2-1,4 0-2,1 0-2,-2 0 4,-3 2-1,0-3 2,-1 2-5,1-1 0,4-2 0,-7 3 6,0-1-5,0 4 0,-5-3 1,1 2-2,1-2 2,-3 1-4,0 2 2,-1-3 1,-4 3-3,0 0 3,7-2 0,-7 2 1,0 0 0,4-1-4,-4 1 3,5-1-2,-5 1-1,0 0 4,0 0-9,0 0-16,0 0-14,0 0-26,0 0-29,5-1-33,-5 1-29,0 0-31,0 0-42,0 0-155,5-2-412,-5 2 182</inkml:trace>
  <inkml:trace contextRef="#ctx0" brushRef="#br1" timeOffset="283280.4196">17734 12755 48,'0'0'115,"0"0"-5,0 0-10,0 0 0,0 0-4,0 0-4,0 0-2,0 0-2,0 0-4,0 0 0,0 0-3,0 0-5,0 0-5,0 0-1,-4-4 1,4 4-5,0 0-5,0 0-5,-4-2 0,4 2-3,0 0-6,-4-3 2,4 3-3,-3-5-6,3 5 0,-2-3 0,2 3-3,-3-4 3,-1 2 5,4 2-2,-2-3-5,2 3-1,-8-3-4,8 3-1,-4-4 2,0 2 0,4 2 3,-6-4 3,3 2-4,3 2-6,-6-5-1,3 0-4,-2 3-4,0-2 0,0 1-1,1 0 0,0-1 2,0-1-2,2 2-1,-1-2 0,-2 1 0,4-2-2,-3 1 1,0 0 5,3-1 0,-3 0-1,0 2 0,3-2 1,-3-1-2,0 3 0,3-1 0,-4-3-1,0 4 0,1-2-6,0 0 11,2 2-3,-2-1-3,1 0-2,-3-2 0,2 2 0,0 0 0,0 0-8,2 0 2,-1 0-2,-3 0 1,2-1-1,-2 2 4,2 0-1,1-1-3,0 0-1,-1 1-1,1 0 3,-1-1-2,0 1 6,-1 1-4,2-3 3,-1 5-1,-1-3-1,-2-1 1,2 0-2,0 3-1,3-1 0,-5-1 1,3-1 5,-1 4-7,1-3 0,0 1 4,-2 3-4,2-5-4,-1 3 2,1-3 1,-1 5-3,0-2-2,2-1 3,-3-1 0,2 2-2,4 2 0,-9-3-1,4 0 2,1 2-1,-2 0-2,-2-2 2,4 1-2,1 0 2,3 2 0,-11-3 1,6 1-2,5 2-1,-7-2 2,3 0-2,-1-2 3,5 4 1,-12-3 0,6 2-2,-1-2-3,0 3 4,2-3 6,-3 2 3,2-2-3,0-1-2,1 3 1,0-1-4,-2 1 4,3-1-4,-1-1 4,-2 2 3,5-2-3,-3-2 1,5 5-7,-9-3 1,2 2 3,3-3 1,-1 3-2,0-2 0,-1 1-5,-2-1 0,3 0 3,-3-2 5,1 3-6,-1 0-4,2-2 1,0 0 2,0-1 2,2 1-3,-3 4 0,0-5 2,2 0-3,0 3 0,0-3 2,-3 5-3,3-4 5,0 2-1,0-4-3,0 4 1,1-1 0,-2 1 0,6 2-4,-10-5 2,7 4 0,0-3 3,-2 3-2,1-2 0,4 3 6,-7-3-8,2 0 1,1 2 1,-3 0 0,5-3 0,-2 2 0,-4 1 4,8 1-2,-9-3-2,7 1-3,-2 0 2,0-1-1,-1 3 3,-4-3 2,1 0-4,1 0 2,-1 1-4,2 1 2,-1 1 1,2-2-3,-3-1 1,1 1 3,0 2-2,7 0 0,-12-2-1,6 1 0,-2-1 0,1 0 3,-1 0-1,2 1-1,-5-1-1,3 2 2,-1-2-1,-1 1 2,5-1 0,-3 1-3,0 0 2,1 1-4,-1-1 3,0 1 1,2-2 2,-3 1-1,9 1 0,-13 0-1,5-1 3,8 1-2,-13 0 0,6 0 0,1-1 0,6 1-1,-13-2 0,9 2-1,-4-3 0,3 2 1,5 1 2,-10-1 1,3 1-2,1-2 2,1 0-2,-1 2-3,6 0 8,-12-1-4,7-1-4,5 2 0,-11 0 1,11 0 2,-11 0-2,6 0-2,5 0 3,-10-2 0,10 2-2,-9 0-1,9 0 4,-14 0-1,9 0 0,5 0 0,-9 0 0,0 0-4,4 2 2,5-2 4,-11 0-3,4 2 1,7-2-1,-13 1 2,8 1 0,0 0-1,-3-1 0,0 0 1,1-1 1,3 3-6,-2-3 7,3 4-5,-4-3 3,2 2-2,0-1 1,1 2-1,-2-1 0,3 0-2,-4 1 0,2-1-1,-1-1 2,3 3 1,-3-2 0,3 0 2,-2 3-3,-2 1-3,1-2 12,1 1-9,-1 0 2,-2-1-1,2 2-1,1-2 0,1 0-1,-4 5 5,4-8-1,1 5-2,-4-1-2,6-2 3,-3 0 0,0 2-2,-1-1 2,5 0 1,-4 0-2,0 1 0,3-1 1,-4 0 1,1-2-3,2 2 0,-1 1 2,-1-1-2,-1 0 2,1 1 2,0-2 0,3 2-3,-4 1 0,1-3-1,2 2 3,-1 0-1,-2 1 0,4-2-1,-2 0-1,-1 2 1,2-2 1,-1 0-1,1 3 2,-1-4-1,3 3-1,-4 1 2,3-2-1,-1 2 0,2-1-11,-2 0-2,-1 0 1,1-1 3,1 2 4,1 0-1,-1 0-4,-1 2 6,2-3 10,-1 3-14,0-2 4,-1 1-2,0 0 1,-1 1 2,2-3 2,0 0-3,-2 1 1,2-2 1,2 2 0,-2 0 1,0-1 0,-1 0-1,2 0 3,0 1-1,-1-2 1,0 0-3,0 3 8,-2-2-7,2 1 1,-1-1 1,4-1-4,-4 1 6,2-1-4,-1 2 4,0-3-3,0 4 3,-1-5 0,0 4-1,2 0 0,-2-3-2,0 2 1,2-1-1,0-1 2,-2 2 1,-1 1-2,3-1 1,0-1-2,-2-2 0,0 4 1,2-4 1,0 2-1,-1 0 2,1-1-3,-2 1 3,2-2-1,0 3 0,2-4-4,-2 2 3,-2-1 3,4 3-3,-2-1-2,0-2 3,1 0 0,-2 3 8,1-1-7,1-2-2,0 2-2,-1 0 1,1 0 1,-1-1-2,0 1 2,2-1 3,-2 2-2,0-1 0,0 1 2,0 0-2,1-2-3,1 1 3,-4 1-1,2 0 3,3 0-4,-3-2 2,3 0 1,-3 3-1,2-2 1,-2 0 3,2 0-6,-2 1-1,3-2 14,-3 3-12,2-1 0,1-1-1,-3 0 1,3-1 1,-1 1-6,1-1 3,-2-2 3,2 4-1,0-1-3,1-1 6,-3 2 1,2-1-3,1-2 2,-2 2-1,2-1 4,0 0-2,-1 1 7,-1 0-11,1 0 3,2 0-5,-3-3 3,1 4 0,2-2 0,0 0 5,-2-1-1,3 0-2,-1 0 2,0 1-6,-1 0 4,1-1-1,-1-1-2,4 3 3,-2-2-2,-1 0 1,-1 1-1,5 0-2,-4-3 3,4 3 2,-4-1-4,-1 0-1,1 0-1,-2-3-2,7 5 4,-5-1-1,0-2 2,0 1-3,2 2 5,-1-2-5,2-1 3,-3 0 2,3 3-6,-3-3 5,0 0-3,2-1 1,0 3-2,-2-1 2,1-1 0,1 1-2,-4 0 0,4-2 2,-1 1-2,-2-2 8,1 4-5,4-2 0,-4 1-2,3-1 2,-3 1 1,0-1-3,4-1 3,-5 2-4,1-3-2,0 2 2,-1-1 12,1 2-12,3-2 1,-6-1 1,2 2-5,3-1 2,-5 1 1,2 1-3,0-2 5,1-1-1,-1 1 1,0 1 0,-4-3-2,7 2 1,-4 2 0,1-3 6,2 2-10,-2-2 7,-4-1-4,9 3 0,-5 0 1,1-2-1,-1 0 1,2 3 0,-2-3-2,-4-1 5,7 2 0,-3 0-3,2-1 2,-3-1 0,4 2 3,-7-2-5,7 3 1,-2-3-5,1 0 4,-6 0 2,6 2 2,1-2 0,-7 0 3,12 2-8,-7-2 2,0 1 2,-5-1-6,12 0 4,-6 0 1,2 1 3,-3-1-5,-5 0 0,10-1 3,-10 1 3,11-1-3,-5 1 3,-1 1-7,-5-1 15,9-1-17,-1 1 0,-8 0 0,10 0 3,-10 0-3,12-2 5,-6 2 0,0-2-1,-6 2 1,13 0-7,-7 0 3,-6 0 6,12 0 1,-7 0-1,2 0-3,-1 0 0,3 0-4,-9 0 4,10-2-1,-1 2-1,-3-1 1,-6 1 0,12-2-3,-6 2 17,0 0-12,2 0-7,-4-1 8,5-1-5,-3 2 4,2 0-2,-8 0 2,10-3-4,-5 3 1,3 0 14,-8 0-18,10-1 3,-3 1 3,-7 0 1,12-3-7,-5 2 6,-2 0 0,-5 1 3,11 0-4,-4 0 0,-2-3 0,0 3-1,0-2 0,-5 2 0,12-2-1,-5 1 7,0-1-2,0 1-5,0-3-2,4 2 4,-6-1 1,2 3-5,0-3 4,2 2 3,-4-3 8,-1 3-15,4-2 8,-6 1-4,7 0 0,-5 1-1,4 0 0,-3-1 0,0-2 0,0 2 5,2-1-4,0 1-1,0-1-1,-2 1-1,4-1 5,-3-1 2,0 4-4,2-5 1,-1 1-4,1 1 15,-2 0-11,3-2 3,-3 1-10,0-1 3,1 2 3,-1-1 2,1 1-6,-2 1 11,2-1-9,-4 0 0,2-1 1,1 0 1,-2 1 4,1 0-4,1-1 1,1-1 11,-2 2-12,0 0 0,0-1-3,0-1 4,0 0 10,2 3-12,-2-3-4,-1-1 2,1 2 5,1 1-7,1-1 3,-1-1 4,-2 1-4,3 0 1,-1-2 4,-1 3-3,-1-2 10,1 1-14,0-1 4,0 1-2,0-1 3,-1 2-1,0-1 0,0 1 1,-2 0-1,1-1 1,-1 1-5,1-2 7,0 1-3,-1 1 2,3-2-3,-2 1-1,-1-1 5,1 2-6,1-3 6,-2 0-1,1 1 0,-2 0 1,1-2 0,1 4-4,0-2 1,0 0 4,-2 0-5,2 1 1,-1 1 1,0-1 2,-2-4-4,1 4 3,1-4 4,0 4-6,-2-1 1,2 0-1,0-3-4,-2 1 6,0 0 2,0 0-7,0-1 3,0 1 0,1-3-3,-1 1 13,2-1-8,-1 0-3,-2 1 5,2-1 1,-2 3 0,1-3 2,0 3-2,0 0 0,0-1 2,0-1 0,1-2 1,-2 2-2,1 0-4,0 0 1,-2-1-3,1 2 3,1-2 6,-4 1 0,4 0 1,-2 1 5,0-2-6,1 1 2,1 1 0,0-1 0,-1 4-7,1-7 6,-3 3-4,3-2 5,0 2-5,0 0 6,-3 1-1,2-1-3,-1 1-1,1-2 10,-2 0-10,0 1 7,1 1-3,-1-4-5,0 3 3,-1-2 2,0 0-11,0 1 8,-1-2-5,1 5 1,-1-5 0,-1 0 0,-1-1 5,2 4-8,-1-1 2,-2 0 0,2 0-3,-2-1-16,2 3-15,-2-3-13,-1 2-9,1-2-14,-2 4-29,1-3-27,-1 4-28,1-3-38,0 2-28,0-2-35,-1 0-243,2 1-537,1-2 237</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1-14T10:52:41.434"/>
    </inkml:context>
    <inkml:brush xml:id="br0">
      <inkml:brushProperty name="width" value="0.05292" units="cm"/>
      <inkml:brushProperty name="height" value="0.05292" units="cm"/>
    </inkml:brush>
  </inkml:definitions>
  <inkml:trace contextRef="#ctx0" brushRef="#br0">2647 4645 93,'-4'-3'141,"4"-1"-7,0 4-8,-6-3-5,2 1-4,4 2-1,-3-5-4,3 5 3,-3 0-10,3 0-1,-3-4-6,3 4-5,-4-3-13,4 3-2,-6-2-11,6 2-4,-9-3-5,4 0-4,0 3-3,-2-2 2,7 2-5,-12 0-5,5-2 6,1 1-4,-7 0 4,5-2 0,1 3-2,-1-2-6,-1 2 2,-1 0-4,-2 0-2,0 0-1,0 1-3,-1-1-4,3 1-1,1 1-2,-1-1 2,1 1-5,-3 0-3,1-2-3,2 2-1,0 1-1,-1-2 1,1 3-2,2-1 0,1-2 1,0 4 3,-3-5-1,1 5-2,0 0-1,3-3 3,-5 3-2,4-2 15,1-1-2,-3 3 1,-1 1-4,4-2 0,-3 2-2,-1 0-3,0 0 2,3-2 0,-2 5-1,-2-2-1,0-1-4,6 0 2,-2 1-2,-1 0 0,-3-1-2,4 0-1,-1 2 3,-3-2-5,4 0 3,-1 1 1,0 1-4,4-3 2,-2 3-1,-3-2 4,2 4 3,-2 0-3,3-2 0,-2 2-2,-3 1 5,4-2-1,-3 1-4,3-1 6,-6 1-3,6 0-5,-1-1 7,2-1-8,-5 1 2,5-1-4,-3 1 1,3 0-3,-5-1-1,6-1 2,-2 3-1,1-6 12,-2 4-17,2 0 0,1-1 8,0 1 2,-1 3 0,1-4-2,1 3 5,-1-4-6,-1 3-4,2-2 6,-1 1-6,1 1 0,-1-3 4,2 5 4,1-2-6,-2 1 4,2 1-9,0-5 14,-1 6-11,1-4 5,0 3 4,0-1 1,-2-1-5,2 4-1,0-4 1,0 0 3,1 0-1,0 3-6,1-3 5,-1-1-6,1 1-1,0 3-1,2-2 6,-1 2 8,1 0 0,-1 0-8,1 1 6,0-4-3,1 3 0,-1-2 8,0 0-8,1 2 1,-1-2 4,0 2 1,0 0 1,2-3 0,-3 3 4,3-3 1,-1 4-2,0-4-6,1 2-1,0-2-2,-1 3-2,1-4 6,0 2 6,2 1 13,-1-1-17,-2 0-2,1-1 1,3-2-8,-3 3 2,1-1-3,2 2 2,-4-4 3,6 3 6,-2-1-8,-2 0-2,2 0 4,-2 0-2,1 0-5,3 1 8,-4-3-4,3 1 1,-2 1 1,0-1 11,-1 0-12,0-2-1,1 1-4,0 1 4,-2-3 8,1 2-3,-1-1 0,2 0 4,0-1-6,0 1-3,-1-2 7,-2 0-1,2 1-1,2 0 1,-2 0-1,3 1-1,0-1-2,0-2-4,0 2 6,-1 2 4,2-2-10,-1-2 5,0 1 2,0 1-2,1-2 1,0 0-4,-1 1 3,3-2-5,-2 2 2,-4-3 2,6 2-6,-3-1 2,1 0 4,-2 1 1,2-1 0,-4 1-4,6-1 3,-5 0-5,2 1-1,3 0 0,-3 0 5,1-2 4,-1 2-7,5-3-3,-5 2 1,3 0-3,-3-1 0,1 1-14,0-2 20,3 0-3,-2 0-1,1 0 1,-2 0 0,-2 1-3,2-1 0,-3 0-1,5-1 3,-2 1-1,-2 0 0,2 1-1,-2-1 3,-1 0-9,1 0 8,-3-1-6,-5 1-1,13-2 5,-4 2 1,0-3-5,0 2 2,3 0 2,-5-2 0,3 3-1,0-2-17,1 0 19,-4 1-1,2-1 0,-2 0-11,0-1 16,0 3-8,-2-2 3,4-1-4,-2 2 4,1 0 3,-4-2-7,4 1 1,-3 0 1,1-1 1,2 1 4,-3-2-7,1 1 3,2 1-4,-3-1 3,3-1-9,-3 0 5,4 0-4,-3 1 2,2-2 5,-3 0 1,3 1-4,-2 1-7,3-1 14,-3 0-1,2-2-2,-2 3 1,0 1-2,-1-1 1,0-1-1,0-1-1,1 0 4,-2 3-4,0-3 0,1-1-1,0 1 8,0 1-7,4-1 2,-5 1-6,1-1 8,0 0-4,3-2 1,-2 2-1,2 0-1,-3-2 2,0 3-3,4-5 6,-4 2-6,0 1 0,3 0 7,-4-1-5,5 0 0,-5 1 3,2-2-4,-1 2 1,-2-1 1,2-1-3,4 2 0,-3-2 4,0-1-5,1 2 5,-2-1-2,3-1 1,-3 1-2,0-1 1,3 1 1,-4 3 1,3-2-5,-2 0 0,0-2 3,-1 3 1,0-1 0,2 0-2,-2-1 4,-1 1 3,3 2-4,-2-1-1,1 0 0,0-1-4,0-1 3,4-1-2,-9 4 0,4-3 0,0 3 5,-1-2-6,-1 3-8,1-3 10,3-3 4,-1 6-1,-5-2 6,5-1-3,-4 5-1,2-5 4,-3 2-8,5-2-6,-2 2-3,-2-1 12,-1-2 6,1 2-2,2 1 0,2-2 1,-4 0-2,-1 2 5,2-2-4,0 0 4,-1 1-2,3 0-11,-4 1 11,2 2 2,0-5 6,-2 8-7,3-9 7,-3 4-4,1-2-2,-1 3-3,0-2 4,1 2-5,-1-3-3,0 2 7,0 0-2,0-2 2,3 2-7,-3-2 4,0 1-2,0 1-2,0 0-1,0-1 3,0 0-3,0 0 2,0 1 0,0-1-1,0 0 3,0 3-4,0-5 2,-3 3 3,3 1 0,0-1 0,0 1-4,0 4 5,-2-8 3,-1 1-9,3 5 5,0-3-1,-2 0 0,0-1-1,2 2 0,0 4-1,-1-6 0,-3 3 2,4-2-3,-2 2 2,0-2-1,1 1 2,-3 0-1,3 0 2,-3-1-1,4 5 3,-4-7-3,3 3 0,-3 1-1,4-2-3,-4 2 4,-1-2-3,2 1 1,1-1-4,-2 2 4,2-3 0,-1 3-4,1 0 2,-1-1 2,0-2-2,2 2 0,-2 0 3,2-1-3,1 2-3,-2-1 7,-1 0-4,-1-1 0,3 1 0,-4 2 0,1-2 0,4 0 2,-5 2-5,4-3 1,-2 3 2,2-2-1,-2 1 1,1-2 0,2 2 1,-3-1-2,-1 1-1,4 3 3,-5-7-2,3 3 0,-1 0-1,-1 2 0,2-1-7,-2-1 9,-1 0 2,1 1-7,2 0 4,-4-1-3,4-2 3,-2 5 1,0 0-3,0-4 2,4 5 4,-5-4-5,0-1-3,1 2-2,2 0 3,-4-2 2,3 0 1,0 4-4,3 1 5,-6-5 1,-1 2 0,5-2-5,-2 3 2,0-2 1,2 1-5,2 3 5,-7-7 0,2 7-3,0-4-1,0 1 1,0 1 0,1-1 3,-1 0-4,-2 1 1,2-1 4,5 3-3,-6-4 1,2 3 0,0-1-1,0-3 2,3 1-5,-3 2 4,-2-1-8,6 3 4,-9-3 7,5 1-7,0-1 2,-1 0 3,1 0-6,4 3 4,-7-4 4,4 2-4,3 2 0,-8-2-1,5-1-1,3 3 0,-7-5 2,3 4-1,-1 0 0,5 1 1,-6-4 2,2 3-3,4 1-1,-6-3-1,6 3-3,-6-3 5,3 0 1,3 3 4,-7-1-1,5-1-2,2 2 3,-4-3-3,4 3 0,-5-2 0,5 2-2,0 0 0,-7-3 0,7 3 1,-6-2 1,6 2-2,-6-4 0,2 1 2,-1 3 1,5 0-4,-9-2 2,9 2-1,-8-3 2,3 1-3,0 1 3,1-1-2,-4-2-2,3 3 4,-4-1 2,2-1-7,0-1 2,0 1 0,-5 1-4,3-2 5,-6 0 1,5 2 0,-1 0 0,-3-3 2,3 1-4,-3 1 3,1 1-4,-3-1-2,-1-2-19,-2 1-12,2 2-15,-5-1-17,3-2-19,1 2-23,-2-1-29,3 2-23,3-1-19,1 3-36,-3-3-11,2 3-28,0 0-29,2 0-24,1 5-21,-1-2-233,2 2-611,-4-1 271</inkml:trace>
  <inkml:trace contextRef="#ctx0" brushRef="#br0" timeOffset="1529.5886">2675 5097 20,'0'-2'174,"-5"-2"-9,4 0-4,1 0-4,0 4-12,-4-5-14,4 1-6,-4-1-4,4 2-6,-1-2-2,1 5-4,-4-5-4,1 2-10,3 3-1,-2-5-4,1 2-9,-2 0-4,-1 1-7,-1-1-7,5 3-1,-5-3-1,-1 1-4,6 2-5,-7-3-7,1 3 3,0-2 0,0 0-4,6 2-1,-11-1 0,6 0 2,5 1-3,-13 1-1,7 0-6,-2 1 0,-1-2-2,3 2-2,-5 0 0,4 1-5,-2-3 4,1 2-3,3-1-3,-3 2 4,3-2-4,-2 2 1,0-2 0,2 2-5,1-2-1,4-1-2,-10 2-1,6 0 0,-1-1-1,1 3-4,4-4 1,-5 5-4,1-4-1,4-1 1,-6 4 0,3-2 0,3-2 1,-5 5-1,4-2 6,-3-1-5,0 1 1,1 1 0,3-4 1,-1 5-1,-3-2-4,4-3 1,-1 4 0,-1-1 0,0-1 0,0 3 2,-1-3-3,3-2-1,-3 9 1,-1-8 0,2 2 2,2-3-2,-3 5-1,3-3 1,0-2 2,-3 7 7,2-4-13,-3-2 7,4-1-2,-1 8-5,-1-4 3,0 0 2,2-4-1,-3 4 2,3 1 0,0-2-1,-1 1 1,1-4-2,-1 7 0,-1-4-1,2 0-1,0-3 3,-1 9-4,1-6 3,0 2-2,-1 2 7,1-4-3,0-3-8,1 9 4,-1-4-1,1-2 0,-1 1 4,2-1-3,-1 1-2,-1 0 1,0-4 1,1 8 4,2-3-2,-3-1-1,2 2 4,0-1-4,1-3 2,-1 3-6,-1 2 2,2-4 4,-3 1 2,1-1-4,1 1 1,1 1 3,0-2-3,0 1-1,0 2 4,1-2-3,-2-1 1,2 2 2,-2-3 0,5 3-6,-6-1 7,3-1-1,4 0 3,-6 0-1,3-1-1,3 2-4,-4-1 3,4-1 0,-1 1 0,1 0 1,-3-1 0,2 1-1,0-2-1,-1-1-5,0 3 1,0-1 4,-2-1-2,4 0-1,-1 2 4,0-1 5,0-2-8,-1 1 0,1 1 2,-2-2 2,0 1-1,-5-1-2,14 1 3,-6-1 1,-2 0 4,-6 0 0,9-1 2,-9 1-7,8 0-3,-8 0 0,10-1 4,-5-1 3,3 1-1,-4 0 0,-4 1 6,10-4-2,-4 3-6,2 0 3,-3-1-4,3-1-2,-3 2 3,0-2-3,0 1-2,-1-1 6,3 1 1,-1 1-3,-2 1-1,-4 0 2,6-5 0,-3 3-1,1-1 2,1 1 3,-1-1-6,-1 1 3,1-3-2,-2 1-3,2 2 4,-4 2 0,6-8-5,-3 5 0,1-3 7,-1 2-7,0-1 7,0 3-5,1-5 2,-1 2 0,-1-2-3,1 2-1,-1 0 5,1-2 0,-2 2-3,0 0 5,1-2-3,-1 3-3,-1-1 3,1-2 4,0 4 10,-1-3-3,0 1-12,2-1 5,-4-1-3,0-2 3,-1 3 2,1 0-5,-1 0-1,1-4 4,-1 1 10,1 2-28,-2 1 14,-2-4-3,2 6 4,-2-6 0,1 3 0,1 0-1,-3 0 2,1 2 6,2-2-13,-4 0 7,-1-1-9,0 2 4,0-2-8,4 3 8,-4-2-1,4 2 5,-4-2-11,0 0 3,3 4-5,0-4 1,-1 2-14,-3 0-3,3-3-16,-3 5-12,2-1-27,2 1-26,0-2-22,0 4-18,-1-2-20,0-1-30,1 3-27,1-1-25,5 2-14,-10-3-26,10 3-234,-9-2-555,9 2 245</inkml:trace>
  <inkml:trace contextRef="#ctx0" brushRef="#br0" timeOffset="3806.5242">3409 5187 53,'0'0'181,"0"0"-6,0 0-10,0 0-14,0 0-12,0 0-11,0 0-13,0 0-6,0 0-7,0 0-7,0 0-8,0 0 3,0 0 1,0 0-3,19 2-3,-8-1-7,1-2-4,1-1-5,1 2 1,6-1-7,-2 0-2,5 0 2,-1 1-5,6-3-7,-2 1-6,2 2-2,-2 0-3,-3-2-3,-1 2-3,-4-1-2,5 1-6,-1-2-4,-3 0 5,0 4-8,3-4 1,-4 0-2,0 2-1,-6-2-4,4 1 1,-5 1-2,3-2 1,-5 2-1,0-1-2,0 1 0,-3-2-1,1 4-4,-2-1 2,-5-1 3,10-1 0,-10 1 6,8-2-4,-8 2-4,6 0 5,-6 0 0,0 0 0,7-2 3,-7 2 1,0 0 1,10 0 1,-10 0-3,6-1-1,-2 0 12,-4 1-9,0 0 2,4-3 2,-4 3 3,4-2 1,-4 2 2,0 0-3,1-3-5,-1 3 2,4-5-1,-4 5-1,0 0 1,1-4 1,-1 4-1,0 0 0,-1-7-7,1 7 7,-4-4-3,4 4-2,0-5-1,0 5-2,3-4 0,-6-1 0,3 5-9,-1-7 3,-1 2 2,0 1-3,2-1-3,-4 2 3,3 1 1,-4-2 0,2 0-9,3 0 3,0 0 0,-4 0 4,-2 0-1,5 1-1,-3-1 3,4 1-4,-3-1-3,3 4 0,-5-4 3,5 0-4,-4 1 5,0 1-5,4 2-2,-2-4 3,2 4-1,0 0 0,0 0-4,-5-1 3,5 1-2,0 0 2,0 0 0,0 0-2,0 11 2,0-6-3,0-1 4,0 3 1,-3 2-4,6-1 5,-6 2-3,6-1 2,-3 1 0,0 1 0,0-1 2,5 0 2,-4 2 1,0-3 2,2 2 5,-3 0-12,1-5 2,-1 3 1,4-4 0,-1 2-2,-2-1 3,0 1 1,-1 0-2,0-2 5,4-1-4,-4 1-3,3-2 5,-2 2 0,-1-5-4,0 3 2,0 1 1,0-4 1,0 0 0,1 2 7,-1-2 1,0 0 8,0 0 3,0 0-5,0 0 3,0 0-6,0 0 6,-1-14-5,1 9-4,-1 0-2,-2-2 3,2 0 0,-2-1-4,3-2-4,0 3 0,-1-4 4,-3 3-8,4-2 0,-1 1 2,1-2-2,0 2-1,-3 1-3,3 2 4,-1-2-1,1 1 4,-3 1-4,2-2-2,1 4 1,0-4 4,0 3 0,1-2 8,-2 2-15,1 0 7,0 1-5,0-1-4,0 2 7,0-2-2,0 5-5,1-8-1,-1 6 6,4-1 1,-4 3 0,3-6-3,-3 6 4,1-3-4,-1 3-2,0 0 2,0-5-6,0 5 6,0 0-4,3-2 2,-3 2-5,0 0 7,0 0 0,0 0-1,0 0 0,0 0 0,0 0-1,0 0 7,16 5-5,-12-3 1,4 0 3,-3 1-3,4 1-4,1 0 7,-4 0-3,1-1 0,-1 1 2,7 0 2,-4 0-6,0 3-1,2-2 7,-1 2-5,0-2 4,1 0-5,-2 2-2,3-2 7,0 2 1,-4-2-11,-3-1 10,4-1 8,-4 4-9,3-4-5,-2-1 8,-2 1-1,2 2 0,-2-4-1,0 2-4,1 0 7,-2-3-4,2 2 4,-5-2-2,2 7 5,1-5-6,-3-2 2,3 2 8,-3-2-3,0 0-1,-4 6 3,1-2 1,-3-1-1,2-2 0,-4 4 4,-2-1-2,1 0-2,-1-1-3,0-2 4,-1 1-2,1 2 2,-4 1-2,-4 0-2,0-3 5,1 3-4,4-2-6,0-3 2,-1 5 2,4-2-3,-3-1 3,3 2-10,1-4 0,2 4-4,0-2-13,3-1-16,-4 0-5,4 2-9,4-3-16,-5 1-16,5-1-16,0 0-9,0 0-8,-6 3-18,6-3-22,0 0-23,20 1-19,-6-4-21,-2 2-34,3-1-149,7-4-435,-1 2 193</inkml:trace>
  <inkml:trace contextRef="#ctx0" brushRef="#br0" timeOffset="5774.5171">4548 4710 6,'0'0'115,"-1"-5"-1,1 5 0,0 0-3,-1-7-4,0 5-9,1 2-9,-3-5 2,3 5-5,-2-3 0,0-1 6,2 4-2,-2-4 3,2 4-3,0 0-1,-3-7-3,3 7-2,-2-2-2,2 2-5,-4 0-3,4 0-8,0 0-3,-9-3-3,9 3-6,0 0-7,-7-1-1,7 1-3,-6-1-1,6 1 0,-8 5-6,2-3 4,1 3-1,2-3 0,-2 2 0,-1 0-2,2-3-1,-4 3 0,5 3 3,-1-4-1,-1 1 3,-2 2-1,3-2 1,-2 2-4,2-1 2,-1 2 1,0-1 3,-2-1-3,2 0-3,0 1 3,4-2 2,-7 4 3,7-2-2,-4 2-4,1-1-3,0-2-8,2 2 3,-2 0 0,0 2-4,0-2-3,2 3-3,-2 0 0,0 0 4,1-1-1,-1 0 2,3 2-1,-1-3-1,-1 2-1,0-1 1,2 1 2,-1-1-3,1 2 0,-2-1 2,2-2-3,-2 1 0,2-1-1,1 4 2,-4-3 4,3 1 0,1 0-1,0 2 6,-2-4-10,2 3-2,0-1 4,-1 0 0,0 0 1,1-1 0,0-1-5,0 1 3,-1 0 2,2 2-3,-2-1 3,1-3 6,0 2-2,0-1-3,0-1 2,0 0-6,1-2 0,-1 2 1,0-2-7,2 5 8,0-2-9,0 1 3,0-2-1,-1-1 3,1 2-10,0-3 8,0 3-2,1-1-5,-1-1 4,2 5-11,1-7 12,-1 6-1,1-3 4,0 2-7,-2-4-4,2 3 6,1 0-3,-1-1 0,3 1-2,-3 1 7,-1-4-1,0 4-4,5-2 3,-4 1 0,3 0 4,-3-3-3,0 4-3,4-2 4,-1-1-12,-2 2 13,4-1-6,-2 1-1,2-3 7,-1 1-1,1 2 6,2-1-7,-2-1-1,0 0 1,0-1-1,2 1-1,-1 2 0,0-2-2,0-1 3,-2 1-5,0 0 2,1-1 0,0 2 9,1-4-3,0 2 0,-2 0-3,2-1 1,0 0-2,-1 0 0,4 0 1,-1 0-1,-2 0-2,1 0-11,1-2 8,-2 1 3,3-1-3,-4 2 9,3-3-17,-4 2 11,4-1-1,-3 0-1,0 1 11,3-3-21,1 1 12,-2-1-2,-3 3-1,6-3 0,0 1 4,-1-4-7,5 5 1,-2-4-2,1 4 2,-4-4-1,3 2 0,-4-1-5,-1 0 5,1 1 1,6 0-5,-6-3 1,1 1 1,-5 0 2,5-1-2,-3 0 6,0 0 3,-1-1 4,1 2-1,0-2-1,-1 0 1,1 0-3,0 0 3,-3-1 0,3 2-2,-1-2 3,-1 0-6,5-2-3,-5 2 4,0 0 0,-3 0 7,2 0-7,-3 0 0,4-2 5,0 1-2,-1 2 4,-4 2 1,2-5 1,-2 2-1,6 0-4,-2-2 1,-1 0 2,-2 1-4,4 0-1,-4-2-4,1-1 0,1 4 2,1-5-4,-2 4 6,-1-5-1,2 2-5,-2 1 4,2-1 3,-1 0 2,0 0 4,-1-2 1,-3 1 1,4 1 1,0 1-3,-5 3 9,2-3 6,1 2 0,-3 1 1,3-5-5,0 1-5,-4 1 3,2 1-4,1 0-4,-3-3 1,1 3-3,-1 0 0,3 0 0,-3-4-6,0 2 1,-3-1-7,2 2 4,1-1 1,0 1-1,-3 2-2,2-1 4,0-1-3,-2-5-3,2 4 0,-3 0-2,3-1-7,-3 1 8,1-1 1,2 1-2,-5 1 0,3-2 2,0 0-3,-1 3 0,1-2-1,0 1 1,0-2-1,-1 1-1,0 2 1,-1-3-3,1 0 2,0 3 1,2 2 0,-1-3-1,1 3-2,-2 0 3,2-1 0,-3-1-2,2 2 1,-1 0-4,-1 0 5,2-1-4,-2 0 4,0-1-3,-2 2 0,4-2-6,-1 2 6,-1 0 3,1 0-1,-1 0-1,-2-1-1,5 0-3,-3 2 3,0-3 0,1 3 1,-2-3 0,0 3-2,-1-2 1,0 0-3,1 1 2,-1 0 1,1 0 2,-2 0 1,3 1-3,0-1 0,-3 2-2,0-2 2,1 0 2,1 1-4,-1 1 2,3-1-1,-2-1 1,-2 2-2,3 1-1,0-4 2,0 3 1,-3-1-1,5 2 1,-3-1-2,-1-1-4,4-1 5,-5 1-1,4 3 3,-3-1 0,2 0-1,0-1 0,0 0-1,0 1 0,0-1-5,-2 1 7,2-1 0,0 1-1,1-2 0,-2 1-2,2 1 1,-4 0-4,3-2 3,0 3 1,-1-4 1,-1 2 2,3 3 0,4 0-3,-6-3 0,2 2 2,4 1 0,-5-4 1,5 4-2,-5-4-1,1 2 4,-1 2-2,5 0 0,-10-5-2,7 3 1,-1 1-2,4 1 2,-10-2-1,6 0 0,-1-1-1,5 3 3,-10-2-3,5-1 3,0 1 0,5 2-2,-9-2 1,5 2 3,4 0-2,-7-5-2,7 5 1,-7 0 3,7 0-3,-4-3 0,4 3 0,0 0-2,0 0 3,-10 0-4,10 0-2,-12-2-1,1 0-3,2-2-1,-1 3 3,-3-2 2,3 1 0,-3 2-2,4-2 3,-4 1-2,3 0-1,-3 0 1,2-1-1,-3 1 1,2-1-9,-2 2 3,1-2 3,-2-1-2,4 3-4,-1-1-10,0-1-14,1 1-9,0 0-4,2 1-15,-2-1-14,0 1-20,2-1-25,-3 2-25,2 1-23,-4 2-23,-2 1-19,-1 1-18,0 0-25,2 2-29,-2 1-20,3 2-33,-1 0-275,-3 3-666,4-5 294</inkml:trace>
  <inkml:trace contextRef="#ctx0" brushRef="#br0" timeOffset="6725.9026">4562 5044 39,'0'0'201,"0"0"-9,0 0-17,0 0-10,0 0-8,0 0-10,0 0-15,15-9-9,-9 8-5,0-2-10,2-1-4,-3 1-3,4-1-5,-3 2-2,3-1-9,-1 1-5,1-5-7,-1 4-3,-2 0-1,-2 0-3,1-2-2,-1 4-4,1-4-2,-1 3-7,3-3-2,-4 1 0,2 3 1,-2-2 1,-2-1-1,3-1-6,-1 2 1,0 1-7,-3 2-5,3-6 1,-2 1-3,0 4 1,-1 1-3,2-8 1,-2 6-1,0 2 1,0 0-1,2-7-3,-2 7 6,2-3-4,-2 3-5,0 0 1,0-2-3,0 2-4,0 0 6,0 0-3,0 0-5,0 0-4,0 0-2,0 0-3,0 0 0,0 0 0,0 0-2,0 0 1,0 0-3,0 0 1,3 9 5,0-4 8,-3 0 2,0 2-3,1 1 2,-1 2 4,0-2 7,0 5 17,1-1-1,1 1-9,-2-2 6,0 6-3,1-1-5,0-2 6,1 3-3,-1-1 5,4 1-1,-5 0 13,0-5-2,0 0-3,0 5 6,2-6-10,-2 0 1,2-1-9,-1 0-5,1-3 5,0 5 11,-1-3-28,-1-1 12,0-2-1,0 2 4,3-4-22,-2 1 8,0 1 6,-1-1-3,2-1 1,-1-2-9,0 1 1,-1-3 4,0 0-8,1 7 3,1-6-7,-2-1 4,0 0-34,0 5 5,0-5-11,0 0-14,1 4-12,-1-4-18,0 0-12,0 0-15,0 0-16,0 0-10,0 0-13,0 0-20,0 0-12,0 0-13,0 0-4,-3 3-18,3-3-11,0 0-5,0 0-2,0 0-5,0 0-148,-7-8-406,7 8 179</inkml:trace>
  <inkml:trace contextRef="#ctx0" brushRef="#br0" timeOffset="7055.6219">4673 5291 132,'-7'-3'155,"7"3"8,-5-3 8,5 3-2,-4-5-2,4 5 4,-4-2-10,4 2-3,0 0-9,-5-3-8,5 3-9,0 0-11,0 0-7,-1-4-11,1 4-8,0 0-10,0 0-6,0 0-10,0 0-8,0 0-2,0 0-3,0 0 6,0 0 0,14 7 2,-7-4 7,4 1-3,-1-1 4,3 0-5,1-3 2,-1 0-7,6 2 0,-1 1-9,2-3-1,-1 4-6,-1-2-2,1 0-1,2 1 3,-2-5-10,0 5-7,-2-3 6,-5 0-8,1 1 1,1 2 10,-3-5 2,-1 4-2,-3-1-2,-2-1 21,2 0-15,-7 0 4,10 1-4,-5 2 1,-1-3 0,-4 0 0,0 0-4,0 0-19,0 0 12,13-3-2,-13 3-8,0 0-18,0 0-16,0 0-27,0 0-18,0 0-25,0 0-28,1-2-35,-1 2-36,0 0-47,0 0-43,0 0-280,0 0-594,0 0 262</inkml:trace>
  <inkml:trace contextRef="#ctx0" brushRef="#br0" timeOffset="9284.437">5585 5126 46,'0'0'162,"0"0"-7,0 0-6,0 0-3,0 0-3,0 0-1,17 3-13,-10-2-2,0 0-14,5 2 2,0-2-8,1-1-6,1 1-5,6 1-8,-2 1-7,5-3-1,5 4-3,1-3-5,-2 3 0,4-4-5,-3 2-8,1 0-4,2-1-3,1 1-4,-1-2-6,-2 1 1,0 0-3,2 0-5,-11-1-2,9 2-3,-9 3-6,3-5 2,-1 1-5,-5-1 0,-6 0 0,4 0-7,-3 0 3,-1 0-3,0 0 0,-4-1-2,1 2 1,-2-2-2,-6 1 1,9 1 5,-9-1 5,7-1 1,-7 1-1,0 0 2,7 0 6,-7 0-1,0 0 1,0 0 1,0 0-6,7 0 1,-7 0-7,0 0-2,0-7-2,0 7-3,0 0 2,-3-6-2,3 6-3,-4-4 1,4-1-3,-4 1 2,4 4-4,-2-6 2,-1 1-1,2 0-3,-2 1 1,1-1-1,1 1 4,-2 1-6,1 1 2,0-3-1,0 0 20,-1 3-4,0-1-2,3 3 1,-6-5 2,6 5 2,-2-2 2,2 2 2,0 0 4,-4-5-5,4 5-3,0 0 1,0 0-2,0 0-4,0 0-4,0 0 3,0 0 0,0 0-4,-8 10 9,6-5-5,0 2-1,1 0 4,0 5 13,1-3-4,-2 3 2,1-1 0,0 0-1,-1 1-2,2-1-2,-2 1 0,4 0-4,-4-2 2,4 0 0,-2 0-2,2 1 2,-2-2 1,0-1-4,1-2-3,-1 0-3,0 1 0,0-3 1,1-1-5,1 0 1,-2-3 4,0 0-4,1 6 3,-1-6-2,0 5 3,0-5 9,0 4 16,0-4 4,0 0-2,0 0-1,0 0-5,-3-15-1,2 8-7,1-3-5,-1 0 0,-1-2-8,0 0 6,1 2-7,1-3-12,-3-2 12,2 4 0,0-3-5,1 2-5,-2 0 4,2 2-3,-2 1 1,2-3 2,-1 4-4,-1-4-15,2 6 15,-1-1-2,1 2-2,0 0 4,-1-1 0,1 1 6,-3 3-7,3 2-8,0-7 5,0 7 5,0-3-8,0 3-1,0 0 2,0 0-2,0 0-1,0 0-2,0 0-6,0 0 10,0 0-6,0 0 10,14 8-3,-6-4-2,-4 1 5,2 1-5,2 0 8,-2 1 1,4-2-12,-2 3 2,1 1 6,-3-2 1,5 1-6,-4-3 3,1 4 6,2-2-10,-6-2 9,5 0 0,-4 2 2,0-2-4,3-2 4,-4 0-8,1 1 3,-4-1 2,3 1-1,-1-2-2,-3-2-1,2 3-1,1-1 7,-3-2-2,-3 8-2,3-8-3,-1 7 4,-3-5 4,-1 3-5,0-2-6,-2 2 3,1-1 2,1 0-7,-3 1 8,-1 1 2,-3-1-16,5-1-9,-5 1-7,2 0-8,0-1-8,1 1-10,-1 1-6,2-1-13,1-5-11,1 2-12,0 2-6,0-1-14,1 0-11,1-1-9,0 0-16,4-2-6,-1 2-9,1-2-15,0 0-11,12-5-32,0 1-196,-2-1-459,3 1 203</inkml:trace>
  <inkml:trace contextRef="#ctx0" brushRef="#br0" timeOffset="11065.5289">6800 4675 25,'0'0'158,"-5"-4"-6,2 4-5,3 0-4,-6-3-3,6 3 1,-9-2-15,9 2-7,-9 0-9,9 0-4,-11 0-2,4 0-4,-2 1 2,4 0-1,-4 2-3,1-3-2,-2 2-16,1 0-3,3-2-5,-4 4-7,1-3-1,0 2 0,0-1 1,0 1-4,4-3-5,-2 3-4,1-1 2,-4 2 1,1-1-4,1 2 3,3-3-5,-4 4 1,3-4-5,-2 3-6,3 0 4,-4 4-5,0-4-1,0 1-1,1 1-2,2 0 3,-1 0 1,-1 1-3,0-2 10,2 4-3,-2-3-1,2 3-4,-2 0 4,3-3-4,0 0 6,-2 1-11,4 1-4,-3-2 2,0 2-3,2-1 1,-3 2 6,5-1 0,0 0-4,-1-1 1,0 3 1,1-2 7,1 1-16,-1-1 5,0 3-4,-2 0-4,1 0 9,2-2-4,-5 2-7,6 0 6,-4 0-1,4-2 4,-1 1-4,-3-2 6,4-2-7,-1 5 7,1-5-2,-3 3-4,3-1 0,0-1 1,0 1 3,-1 0-2,2 2-2,-1 0 1,0-3-14,0 2 13,3-3-5,-6 3 5,6 1-3,-3-1 7,1 1-30,-1-2 18,0 3 2,3-2 2,-1 2-3,-2-3-7,0-2 8,3 3-8,-2-2 1,-1-1 0,4 0-1,-4 1 2,2-1 2,1-1-6,-2 3 6,3 0-1,-2 1 4,1-3 7,-1 0-14,3-2 12,-2 3 0,-1-2-1,5 5 0,-3-3 2,1-2-3,-1 2-3,4 0 2,1 0 6,-2 1 0,1-1 4,0-3-5,0 2-1,2 0-2,1 1 1,-1-1 0,2-1-2,3 0-1,-5 1-1,8 0-6,-4 0 5,-1-1-1,5 0-3,-2-1-2,0 3 1,-1-1-4,0-2 2,3 0-3,-1-1 4,-3 0-5,4 1-7,-4 1-3,4-1 12,-3-1-2,-3-2 0,2 4-1,-4-4-1,3 2-1,0 0 5,-2-2 1,2 0-5,-2 2-3,-1-1 5,5-1-17,-3-1 11,2 1 3,-1-2 4,1 2-7,-1-1 8,6 1-7,-1-1 5,-5-2 1,6 1-3,-1 1 3,-5-1-3,1 0 2,0 0-2,0 1-3,-1-2-14,3 1 17,-5-3-3,1 0-1,2 3 1,-2-2-5,-6 2 10,7-2-4,-5-1 2,2 1 2,-1-1-3,1-1 1,-1 0 1,2 2 2,-1-5-7,0 0 7,0 5-13,0-5 8,-1 1-4,1-1 6,-1 1 1,2 0 3,-1 0-18,-1-2 11,-2 3 2,1-3 2,2 1 4,-1 0-8,-1-1 0,-2 0-1,3 2-1,-1-1 7,-3-3-7,0 5 2,4-6-1,-5 3 2,2-1-1,-3 1-1,2-1 1,1 1 4,2-2-2,-3 3 6,0-2 1,-1-1 0,1 0 7,0 1-7,-2 0-1,1 1 0,-3-4 1,-1 6 3,4-5-4,-3 1 2,0 0-3,-1 1-4,2-1 3,-2 3-2,1-4 0,3 1-1,-4-1-3,-3 0 6,3 0-3,-1 2-2,-2-3 1,3 2-1,-1-2 1,1 5 2,-1-3 1,2 2-2,-4-3 0,1 0-3,1 2 5,-1 2 5,0 0 1,0 2 1,1-2-2,-1-1 3,-2 0 1,1 0-7,-1-2 2,3 2-3,-1 1 2,3 1-5,-5-3 9,1 2-7,2 0-2,-1 0 2,-1 1 1,-1 0-4,2-1 1,1 0 0,-3-3-3,-1 3 5,2-1-1,-2 3 1,5-2 0,-3 2-1,1 3 7,-1-3-2,3 0 2,-2 0-2,-1 3 2,3-3-5,-5 0 4,4-1-5,-2 1-1,2 1 2,-3 0-4,4-1 0,-4 1 2,3 1 0,-2-1-4,-2 0 2,0 2 1,4-2 3,1 4-1,-5-5-2,3-1-4,0 4 6,-2-1-4,0 1 1,0-2-2,0-1 1,4 5-1,-6-3 3,2 0-2,1 1 1,-1-3-2,1 2 3,-1 2-4,0-2 2,-1 0 0,5 3-6,-7-7 5,2 5 3,0 0-2,3-3 1,-2 4 1,4 1-6,-7-5 3,3 4 1,4 1-3,-7-4 0,5 1 0,-3 2 2,1-2-2,-1-1 1,1 2 6,-2 2-5,2-3 4,0 1-2,0-2-1,4 4 0,-6-1-2,6 1-3,-8-2 3,3-1-1,5 3 0,-6-2-1,6 2-3,-4-2 4,4 2 4,-7-2 0,7 2-1,-6-4 2,6 4-1,-8-2-2,6 0-1,-6-2 2,3 1-7,-3 0 9,2 0-3,-1 1 1,2-1 1,0 0 1,0-1-1,0 1-2,-3-1-2,-3 1-2,-3-5 5,4 7-4,1-4 4,-4 2-4,-1-3 2,-4 3 1,6-2 0,-3 1-3,0-2 2,-3 1-8,0 3 7,-4-3-10,4 1-3,0-1-10,1 2 1,2 1-13,2 0-4,-7-1 0,6 3-11,0 0-11,-1-1-8,-2 2-19,-2-1-26,1 3-8,5-1-19,-2 2-18,-3 2-20,-2 3-21,-1-2-19,5 3-19,-3 0-18,4 2-26,0 0-20,1-1-227,-2 1-576,4 0 255</inkml:trace>
  <inkml:trace contextRef="#ctx0" brushRef="#br0" timeOffset="12007.597">6730 5164 224,'-9'-6'228,"2"0"-11,1 0-18,1 1-17,-2-1-1,2 0-6,3 2-10,-1 0-5,-1 1-15,3-3-13,0 1-15,2-3-7,-1 4-6,4-4-12,1-1-3,1 2-2,2-1-3,1 1-5,1 0-3,-1-1-2,6 1-5,1-3-5,-2 3 3,0-3-9,4 5-5,-1 0-5,-1-1-5,-3 1-5,1 3-5,-1-3-3,-1 4-3,0-1 0,-2 1-6,0 1 0,-2 0-5,-1 0-4,-1 3 3,0 0 0,1 1-3,-3-1-4,1 0 1,1 1 0,-2 3-2,2-2 0,-3 2-3,2 1 3,-4-1 1,3 1-4,-4 3 0,0-5 2,4 4-3,-8 0 0,4-1 4,0 0-2,0 3-4,-2-3 3,0 2-1,-4 1-1,3-1 1,-3 1 3,0-1-4,0 0 3,0-1-2,-2 1 6,-1-2-6,0 0 2,0 0 1,-1 2-2,-1-2-1,-4 3 0,4-4-3,2 1 4,-4-1-2,2-1 5,2 2-2,-1-3 0,2 0 5,-1 0 4,-2-1-2,3 2 8,3-4-2,-1-1 3,3 2-4,-1-1 5,-1-1 0,0 0 10,2-1-14,3-1 4,-3 3-6,3-3 2,0 0-5,0 0 7,0 0-11,0 0 1,-3 4 2,3-4 1,0 0-2,0 0-2,12 3 4,-4-1 0,4-2-2,2 2 5,3-2-8,3-2 2,2 2 2,1 2 1,-2-6-1,8 3-1,0-3-6,-8 3 9,8-1-8,-1 0-5,-6-1 4,-1 0 2,0-1-6,-1 0 5,-1 3-3,-3 1 5,-1-2-11,-6 2 10,1-1-4,-3-1 4,-1 0 19,-1 2 6,-1-1 4,-4 1-1,8-1 12,-8 1-20,2-3 12,-2 3 1,0 0-4,0 0 4,9-2-12,-9 2-7,0 0 8,0 0-6,0 0-6,4 0-4,-4 0 3,0 0-3,0 0-12,0 0-25,0 0-26,0 0-21,0 0-30,0 0-28,0 0-32,0 0-39,0 0-42,0 0-37,0 0-49,0 0-214,0 0-586,0 0 260</inkml:trace>
  <inkml:trace contextRef="#ctx0" brushRef="#br0" timeOffset="14333.2878">7504 5199 132,'0'0'188,"-4"3"-16,4-3-27,0 0-3,0 0-20,0 0-5,0 0-7,0 0-9,0 0-4,0 0-4,16 4-2,-5-3-12,4-1-2,7 0 1,6-1-1,4-1-8,0 4-5,5 0-5,3-3-1,16-2-1,0 1 5,2 1-1,0-1-5,0 1-2,3-1-2,-3 2 0,3-4-7,-6 4-3,0-1-9,-2 4-4,-14-3 3,-2-2-5,1 2 1,0 0-7,-5 2-2,-4-2-3,-7-2-3,0 2 6,-8-1-5,-1 1-4,-1 0 2,-1-1 1,-4 1 7,1-1 8,-2 2 5,-6-1 4,9-1 1,-5-1 6,-4 2-6,0 0-2,0 0-1,10 2-6,-10-2 0,0 0-5,0 0 1,0 0-7,7-2 1,-7 2 1,0 0-5,0 0-5,0 0 1,6-1 1,-6 1-2,0 0 1,0 0-7,0 0-5,0 0 1,0 0-7,0 0 1,-13-7-2,8 5-1,0-1-7,2 1 1,-2 0 0,0-1-1,-1-2 3,0 1 1,1 1 0,2 1 4,-2-1 1,-1-1 0,1 0-1,-1 3-1,1-2 4,0 0 3,0 2-1,2-3-1,-2 0 1,0 3-1,1 0 3,4 1 6,-5-4 4,5 4 3,-6-2 4,6 2-3,-4-4-4,4 4 0,0 0 5,0 0 0,-8-1-8,8 1 0,0 0-2,-1 8 6,1-5 16,0 2-13,-4 2 2,8-1-2,-8 2 1,4-3 0,0 4-4,0-3 4,4 3 4,-4-2 2,-4 1-1,8-1-1,-4-1-6,1 3 0,-1-2 3,3-2-3,-2 2 0,-1-2-3,0 0 0,0-3 0,1 3-1,-1-5 3,1 5-7,-1-5-2,-1 5 1,2-3 5,-1-2 0,0 0-3,2 5 2,-2-5 4,0 0-3,4 2 5,-4-2 3,0 0 1,0 0-1,0 0 3,0 0-7,-3-17 3,3 12-4,-1-3 5,-2-4-5,1 2-6,-1 0-1,3-1-1,-5-2 9,3 1-9,-1 3-3,-1-3 2,4 1 0,-3 0-1,0 2 0,0-1-3,3 3 4,-1 0 2,-2 2-3,3 1 12,-1 1-15,1 3 4,-4-7-4,4 4 2,0 3-9,0-4 6,0 4-2,0 0-3,0 0 4,0 0-1,0 0 5,0 0 0,12 11-3,-7-7 0,1 0 1,3 3-1,0 0 13,0 0-9,2 3-1,0-5-1,-2 5 0,2-4-2,-1-1 2,0 2 2,1-1 0,0 1 0,2-2 0,-3 0-2,-1 0 4,-1-2-6,1-1 6,1 3-4,-2-1-2,-2-1 4,-2-1 0,1 0-2,0-1 4,-1 1-3,-4-2 0,5 1 1,-5-1 1,3 2-5,-3-2 5,0 0-4,-3 7 5,1-3 14,-5-1-11,-3 2 7,4-4-9,-6 3 9,2 0-4,1 1-1,-3-5 2,2 5 3,-4 0-7,3-3-3,-4 3 2,5-1-1,0 0-6,-3 0-10,4-1-15,4-1-15,-2 1-9,3-1-13,-1 2-18,1-3-15,4-1-12,-5 5-15,5-5-19,0 0-21,0 0-30,0 0-38,21-3-204,-12 1-471,3-1 209</inkml:trace>
  <inkml:trace contextRef="#ctx0" brushRef="#br0" timeOffset="16390.0608">9246 4500 103,'-4'-1'140,"-1"-1"5,-4 1-10,5-3 0,4 4-13,-9 0-7,9 0-4,-5-3-10,5 3-3,-8 2-3,1-1-6,0-1-4,2 3-5,-3-2-1,-2 4-6,1 0-2,-1 2 0,0-2-5,0 0-5,-1 1 0,0 1-2,2 0-3,0 0-4,-2 0 0,2 0-6,-2 0 0,1 1 3,3-1 0,-2 0-2,1 3-2,-2-2 3,1-2-3,1 2-1,-2 2 16,1 0-7,5-4 0,-5 2-5,2 1-7,1-3 0,0 5 4,-2-3-5,3 1 2,-4-1-3,3 0-6,-1 2-1,2-1 2,-1 0 1,2-1-3,-4 1-1,2 2 1,1-2 0,-2 0-4,0 0 4,2 2 6,-2 1-3,2-1 10,1-4-13,-2 4 1,1-1-2,0-2 6,1 2 10,0-2-17,0 1-2,3-3-3,-4 3 0,5 1-1,-2-3 3,0 0-1,2-2-8,-1 4 12,1-1-9,1 1-3,-2-1 1,1 1 0,0-1-2,-1 3 2,2-6-1,-2 6 2,1-4-5,1 0 3,-1 0-4,1 1 0,3-1-1,-4 0 1,0 0 2,5 2-2,-1 0 0,-3 0 3,3 1 0,1-1-6,-2-1 1,-2 2 4,2-3-5,-1 2 0,-1-2 1,4 1 2,-1 0 3,-2 3-2,4-4-3,-2 1-7,-2 1 17,2-1 5,-1 1-7,6 1 4,-3 0 6,-1-3-2,2 0 1,1 5-5,0-5 2,0 3-8,0-2 5,0 1 2,5 3-10,-5-3-1,7-1 4,-7-1-2,2 1-4,-1 0 5,0-1-6,0 0 0,1 0 3,2 1-3,-2-2 2,0 1-21,0-2 15,-1 2 1,3 2 0,-2-4 7,-1 0-7,1 1 2,-1 0-7,0-1 7,1 2-5,-1-2 5,2 0-5,-4 1-1,6-1 3,-9-1 2,6 2-1,0 1 6,-1-3 0,-1 1-5,2-2 2,-2 4 4,-1-4-4,1 1 3,1-1-2,-3 1-1,3-1-4,3 1 7,-5-1-6,4-1 1,-5 1-1,2-3-2,-2 2 1,1-2 0,0 3 1,5-3 2,-5 0 0,5 2-2,-1-2 3,-2 0-6,0 0-1,0 0 2,0-2 1,0 2 0,0 0 3,4-3-3,-3 1-1,3 0-4,-6 1 3,1 0 4,1 0-6,-1-2-4,1-1 1,-2 4 1,3-3 2,2-1 2,-3 3-11,1-3 7,-5 1 0,3 1 4,1-2-4,1 0-9,3 0 9,-8 1 3,5 1-2,-1-3 2,3 1 0,-7 0 1,1 0 0,3 1-4,-2-1-1,-2-1 2,5 2-6,-4-1 6,1 1-2,2-2-1,-2 1 5,0 0-6,-1 0 4,1-3 0,-1 5-1,3-3-11,-4 1 11,3-3 0,-2 3-4,2-2 7,-3-1-3,0 3-4,0-2 6,-1 2-2,2-3 1,3 3-2,-4-1 1,-1-3 1,5 2 1,-5-2-2,2 3 3,-2 0-4,-3-3 1,6 2-2,-3-4-1,-2 3 4,2 0-1,-1 2-1,0-6 0,1 2-2,-1 4 3,-2-2 6,3-3-6,-3 2 0,3-4 5,-1 4-1,0 3-5,-1-3 4,-1 1 3,3 0 5,-4-2-7,3 1 1,3 1 4,-5-1 4,-1 1 3,0-1 4,3 2-7,-3-1 0,1-2-2,-1 5-1,1-5-2,0 4 4,-2-2-2,4-1-4,-3 2 1,-2-1 1,2 1 4,-1-1-15,1 0 5,-2-2 6,-1 0-4,3 2 0,0-3-11,-1 3 12,-1-1 0,1 2-3,0-5 2,-2 4-2,1-4 2,-2 1-3,3 3 2,-1-1-5,1 1 2,-1 1 0,-1-2 1,2 0-2,-2 1 0,3-4 2,-1 4-2,-1-1 3,0 2-4,1-4 1,-2 4 0,2-4-2,-2 3 2,2 1 0,-1 0-2,-2-4 3,1 5-5,1-2 7,-1 0-6,2 1 1,-3 0 0,1 1 1,2-2 0,1 2 2,-4 0-5,2 0 3,-2 0 2,4 0 1,0 0-5,-3 2 1,2-1 2,1-1 0,0 1-1,0 4-3,0-5 1,-4 2 4,3-1-3,1 4 4,-4-4 0,4 4 3,-3-4-5,3 4 0,0 0 0,-1-7 0,0 4 1,-2 1-10,3 2 4,-5-5 6,3 1-3,-2-1 7,1 2-7,0 3-1,3 0 1,-8-5-2,8 2 2,0 3 2,-8-6-1,6 5 3,2 1-3,-7-5 0,3 3-3,1-1 6,-1-1-5,0 2-10,0-1 14,-1 0 0,-1 2-1,1-4 2,-2 5-1,3-4 0,0 1 2,0-1-3,0 3 7,-2-2-7,1-2-3,0 0 3,-1 2-3,1-1 2,-4-1 0,5 1-2,-2 1 1,-1-2 5,1 0 5,-3 1-13,1 1 1,-2-3 4,-2 1-3,2 0 2,1 1 2,-4 1-4,4-3 2,-1 3-2,-2-1 2,2 1 0,-1-1-3,1 1-6,3 3-5,-3-3 0,-1-1-4,2 2 7,0 1-11,0-1-5,2-1-6,-3 1-5,-3 2 5,3 0-14,0 0-5,-3 0-10,6 0-16,-4 2-14,0-2-8,-1 3-7,2 1-13,-3 0-9,2 0-6,-2-1-11,3 2-6,-2-1-10,2 1-13,0-3-16,0 5-22,0-4-20,1 2-12,-1 0-17,-1 2-172,2-2-470,0 2 207</inkml:trace>
  <inkml:trace contextRef="#ctx0" brushRef="#br0" timeOffset="17305.1956">9132 4896 67,'0'0'225,"0"0"-16,0 0-9,0 0-6,0 0-14,20-6-10,-8 5-10,7-1-13,0 2-9,-2-2-12,5 1-6,-2 3-15,2-3-6,-2 2-9,8-1-9,-6 1-9,5 1-4,-7-2-8,2 1-9,-4-1-3,4 0-5,-4 1-1,-6 0-7,1 1-3,-3-2-5,-2 1-5,-1 0-1,-7-1-3,11 0-1,-7 2-1,-1-1 1,-3-1-1,5 5 0,-5-2 1,-2 1 7,-1 1-5,0 0-1,-1 2 1,-3-3 1,0 2 2,1 1 4,-2-1-4,-4 0 1,3 1 3,-1 0-4,1-2 3,-2 4 5,-1-3-8,1 1 2,-1-1 2,2-1-1,-3 3-1,3-3-3,1 2-5,-1-2 3,2 0-2,-2 1-2,5-3 3,-1 0-10,0-1 0,3 1 1,-1-1-1,4-2 0,-6 3 1,6-3-1,0 0 0,-3 2 2,3-2-3,0 0 3,0 0 3,0 0-4,0 0 0,11 3-1,-2-3 3,-4 0 0,3 0-4,6 2 0,-5-2 0,5 1 0,-5 0-3,5-1 7,-4 3-7,3-2 0,0 0 1,0-1-2,1 4 0,-2-1 2,1 1-3,-1 1-2,-2-1-3,1 1 2,-2 2 4,0-3-3,0 1 0,-4 0-1,-1-1 2,0 1 0,1 1-1,-1-1 0,-4 0-3,5 2 8,-5-2-3,0 1-3,-5 0-1,5 1 0,-4 0 2,-1-1 3,-3 2 6,-2 0-7,1-1 2,-1 1-5,-1-1 1,-4 2 4,0-1 0,0 0 3,0-2-1,-1-1 2,-1 2 5,5-4 1,-6 2 12,0-3-11,5 2 7,0-1 2,-1-3-3,2 0-4,1 0 3,0-3 2,3-1-12,0 3 10,-2-1-9,4-2-2,-1 1 3,1-1-5,2 0-3,-1 2-9,0 0-14,5 2-14,-6-6-18,6 3-19,0 3-23,-2-5-30,2 5-24,2-8-26,0 6-22,1-2-14,-2 1-36,7-1-196,-6 0-478,3 0 212</inkml:trace>
  <inkml:trace contextRef="#ctx0" brushRef="#br0" timeOffset="20396.2058">9941 5014 3,'0'0'144,"0"0"-15,0 0-6,0 0-4,0 0-5,0 0 5,0 0-12,19-5-2,-11 3 3,2 1-3,2-2-4,4 0-6,3-5 2,2 4-7,7-3 7,0-3-4,4 1-1,3 0-3,3-2 5,9-6 13,-11 5-7,16-5-6,-3 3-9,-1 0-9,-9 3-5,-1 1-4,-3-1-11,-1 0-5,-1 3-6,-1-4-6,-2 2 0,2-1-4,-3 2-6,-1 0-2,0 0-2,0-3-2,-2 1-4,-6 5-2,-2-4-3,2 2 2,2 3-2,-4-3-3,0 0-1,-3 4-1,-3-1 1,-1 0-1,-4 3-4,2 0 1,-3-1 1,-1 1 1,0-3-3,-1 3 4,0 0-2,0 0-1,-4 2-2,7-3 2,-7 3-4,4-1 1,-4 1-1,0 0 1,2-4-2,-2 4 1,3-2-2,-3 2-5,0 0-4,-1-7-2,1 7-5,0 0 1,-8-5-5,5 2 2,-2 1 2,0-2-4,1 3 4,-2-2-3,0-1 2,0 4 0,-2-5 2,3 2 4,-2 1 1,0-2 1,1 1 0,-1 0 0,2-2 7,0 4-4,0-3 0,-3 2 4,6 2 1,2 0 6,-7-4 2,7 4 1,-4-2 0,4 2-1,0 0 0,0 0-1,0 0-2,0 0-2,0 0 1,0 0 5,-5 6 7,5-1 4,0 1-4,3 2 7,-1 2 8,2 1-5,-4-1 1,4 3 6,1-3 1,0 1 1,0 1 2,2 4-6,-3-6-3,-1 1 1,0 0-3,4-2-3,-5 3 4,4-5-5,-3 0-1,-1-1-1,1 0 0,1-3-6,-3 2-1,2-1 1,-3-1-2,0-3-4,2 5 6,2-4-2,-4-1 2,1 5 9,-1-5 7,4 1 5,-4-1 1,0 0-3,0 0-3,0 0-1,0 0-2,-4-11 0,2 4-8,-1 1 2,1-2 2,-2-1-4,1-1-6,-3-1-2,2 0 1,-1-3-6,-4 4 4,4-7-2,0 8 0,1-2-2,0 2-2,0-1 2,-2-1-4,2 3 1,0 2 3,3 1-6,-4-1 5,2 2-5,3-1 0,-4 2 2,3-2-2,1 5 2,0 0-5,-2-5-3,2 5 4,0 0-2,0 0 6,0 0-6,0 0 2,0 0-3,0 0 1,10 12 7,-5-7 1,-1 0-1,2-2-4,2 4 2,2-2-3,-1 0 3,2 2-4,0 0-3,-1 0 11,1-2 2,2 3 4,0-4-13,-3 3 5,-1-1 2,5-2-7,-2 1 7,-1-1-4,-1 1-5,-1-2 5,-2-1 0,-2 1-2,0 0 4,0-2-1,-5-1-4,8 3 3,-6-3 3,1 3-4,-3-3-3,0 0 1,4 2-1,-4-2 2,0 0 1,-8 5 2,4-1-3,-5 0 3,3 0-5,-3 0 2,0 2 3,-4-2-2,-3 4-1,2-3 0,3 0 2,4 2 2,-2-2-3,-2 0-9,2 2-1,0-1-9,2-3-8,2 2-15,1-3-11,-1 3-10,3-3-3,0 1-10,2-3-9,-5 4-10,3 1-2,2-5 1,2 5-5,-2-5-14,7 3-12,-1-2-5,-1-1-10,5 0-9,-1-1-20,2 1-14,3-2-163,-3-1-378,0-2 168</inkml:trace>
  <inkml:trace contextRef="#ctx0" brushRef="#br0" timeOffset="22627.5467">11966 3820 22,'-4'-3'152,"1"-1"-14,3 4-1,-7-6-6,2 4-3,3-1-2,0 0-8,2 3-9,-9-1-6,4-2-5,5 3-6,-10-1-5,5-1-3,-2 2-13,7 0-4,-13 1-2,6 1-5,-3-1 2,-1 3 5,4-4-8,-6 0-2,3 5-6,0-4-4,5 0 4,-6 3-2,1-1-2,0-1 0,-4 2-2,4 0-1,1-1 3,-3 1-6,1 2-4,2-2-1,-1 0-2,-1 0 0,1 2-2,-3 2-1,2-3-1,0 2-3,0 1 0,1-2-4,0 2-3,-2 0-1,6-1 1,-3-1-4,0 2 1,0 1 3,0-2-3,0 0 3,-1 1-2,2-1 0,-1 2-1,-1 0 0,0-2 4,1 0-3,1 0-1,-2 2 3,2-3-2,-1 4-19,3-4 1,-2 5 0,1-5 1,-4 2 6,2 0-7,1 1 1,4-1 4,-4-1-2,3-2-2,0 4 6,-3-1 10,3 2-3,-4-1-3,4-2 0,1 3 1,-4-2 5,2 1-2,-2 0-2,2-1-2,2 1 1,-4 0 2,3 1-4,-3 0 0,2-3 0,1 3 2,0-2-1,1 1-3,-3-1-2,4 0 7,-2 0-2,2 1-1,0-1 3,1 4-4,-2-4 5,2 0-2,-1 2 0,3 1-2,-2-4-3,-1 4 5,-1 0-2,3-2 0,0 1-1,-2 0-2,2-3 3,0 3-3,-2-1 1,3-1 3,-1 0-2,0 1-1,-1-2 3,1 3 2,1 1 0,0-4-1,1 4-2,-1-2 1,0 0-3,2-1 1,-1 0 0,1-4-4,0 5 3,-1-1 3,0-2-1,2 4-2,-2-4-9,2 1 10,-1 2-3,1 0-2,0 0-3,0-3 5,2 2 5,-3-3-4,0 3 2,2 1 2,0-2-8,0 2-5,1-1 11,0 2-9,-1-3 10,-1 1-2,1-2-1,2 3-1,0 0 5,0 0-2,-2-1 2,2 1-1,-3-1 5,3 1-8,3 1 4,-1-1-8,-3-1 6,3 2 0,-3-3 3,5 3-1,-2-3-3,-2 3 10,2-3-10,-1 2 0,0-2 1,1 3 4,0-3 2,0 1-7,-1-1 9,3 0-6,0-1 3,-2 0-7,-3 2-2,3-1 3,0-2 1,1-1 0,0 5-5,1-4 0,-1 2 5,3-1 1,-2 2-5,-1-4 4,0 1 0,1 3-8,3-1 4,-4-1-1,6-1 6,-4-1-3,0 0 5,2 3-5,-3-2 3,1 0-8,0-1-5,-1 0 5,1 1 1,0-3-3,-1 1 4,0 0-4,-3-1 0,4 1 4,-7 0-2,7 0 0,1-1 2,-3 3 1,0-3-4,0 0 0,1 1-2,3-1 5,-2 1-3,2-2-3,-4 2 1,4 0 5,1-1-3,-3-1-2,3 2 3,-3-2 5,0-1-6,0 0-4,1 3 1,-4-3 5,3 1-6,-2 0 0,4-1 7,0 2 3,-3-1-6,4-1-2,-4 0 2,2 2 0,-1-2-1,-2-2-1,3-1 3,-1 3 0,1-1-2,-1 0 5,1-2-3,-1 3 3,-1-2-2,3-1 0,-4 2-3,5-3 7,-5 1-4,0-1-3,4 3 18,-3-3-12,-1 2-3,2-2 3,-1 1-1,-1-1-5,1-1 2,0 1 1,-1-2 6,1 3-9,-1-1 1,0 0 3,1-2-5,-2-1 5,1-2 2,2 4-4,-2-2 2,0 1-5,0-2-2,1-1 7,-1 3-6,-1-1 5,-2 1 3,2-2-5,-3 1 3,4-1-5,-1-1 5,-2 2 2,3-2-8,-4 1 1,2-1-1,-1 0 2,0-1 2,-1 2-1,1-2-4,-1-1 6,1 3 2,-1-2-2,-1 0 6,0 1-1,0-1 1,1 1 4,0-2-6,0 4 0,-1-3 2,-2 1-2,2 0 1,0 1 1,1-3 1,-1 1-7,1 1 4,0-4-2,-5 4 3,3-3-3,1 1 0,-2-1-7,2 2 2,-4-1 3,1 0 1,3 1 5,-4-2 4,1 1-13,3-1-1,-4 1 5,0 1 0,0 1 4,0-3-16,-1 3 6,1-2 3,0 2 0,0-3 0,0 2 2,-3 2 2,3 2 9,-1-5-14,1 2 5,0 0-4,0 0 9,0-1-10,-2 2 1,0-2-4,1 1 0,-2 2 4,2-1 0,1 0 0,-4-3-3,4 4 1,-4-4 2,4 2-1,-1 1-3,-1 2 6,-1-4-3,-2 2 5,1-1-3,2 0 2,-1-3 1,-1 4 3,0-2-6,0 0 8,2 1-13,-4 1-4,3-1 22,1 1-19,-1 2 1,-1-4-2,-1 3 1,4-1 5,-2 4-2,0-3 1,1 1 6,-3-1-6,1 1 2,2 0 1,-4 0-5,2 0 7,1 1-10,-1-1 7,-1 0 2,1-1 1,-2 1-6,2 2 11,-1-3-13,1 1 6,-1-1-1,0 3-4,-2-1-1,5-2-3,-2 2-2,0 0 10,-1 0 0,1 1-3,-1-1 5,1 2-3,0-4 4,3 5-10,-4-1 4,5 3 1,-4-6 1,-2 2 1,2 0-1,0 1-4,0 2 7,-1-3-6,2 0-4,0 1 4,-1-1 3,1 2 0,-2-2-2,1 2 7,4 2 0,-3-5-6,-1 2 1,0 1-4,4 2 3,-4-5-7,0 3 3,0-1-1,-1-3 5,0 4 9,5 2-4,-6-3 0,1 0-14,1 0 7,-2 1 2,0-1 7,1 0-4,0 0 0,0 0-8,-1 0 3,-1-1-1,2 0 1,0 3 4,-2-2 0,0 1 0,-3-3-6,-2-1 0,3 2-3,-1 0 1,-3 2 7,4-1-6,-5 1 6,1-1-4,-1 3-8,2 0 2,-6-4-5,4 3-17,0-1-8,-4 1-5,0 0-14,1 1-19,-1 2-6,7-2-13,-6 2-9,4 1-18,-1-1-14,1 1-20,-2-1-19,-1 3-27,3 2-19,1-3-32,-3 1-208,2 4-499,2-3 221</inkml:trace>
  <inkml:trace contextRef="#ctx0" brushRef="#br0" timeOffset="24908.4474">12166 4345 3,'2'-3'205,"-2"3"-10,2-5-9,-2 5-15,0 0-11,0 0-13,0 0-14,2-4-10,-2 4-15,0 0-5,0 0-13,0 0-8,0 0-15,0 0-1,0 0-13,0 0-2,0 0-4,0 0 7,0 0-4,1 12 7,2-6-3,-3 0-1,2 3 3,-2 0 14,0 4-7,2-3 3,0 9 0,-2-1-7,-2-1-6,2 9 3,-2-7-4,1 0 1,0 1 0,-2-1-4,2-3-3,1 0-8,-2-4-2,0 0 0,0 1-4,0-3-1,1 1-3,1-5-1,-1 2-5,1-4-1,0 1 0,0 0-2,0 0 2,0-2-3,0-3 0,-1 5 2,1-5 4,0 0 3,1 3 5,-1-3 8,0 0-1,0 0-3,0 0-2,0 0-5,0-11-6,-1 4 2,-2-1-7,3-4-1,0 2-4,0-6 3,-1 2 0,1-2-8,1-2-4,-2-1-6,2-1 2,-2 3-3,1-2 0,0 1-6,1 0-2,-1 1-3,0 0 6,3 6-6,-3-5 2,1 5 2,-1 1-1,1-3 4,0 4 2,-1-2-2,0 5 0,0-4 3,0 5-1,-1 0 2,0 0 3,1 1-5,0 4-1,-1-7 2,-2 5 0,3 2 0,-1-6 3,1 6-1,-2-2-4,2 2 1,0 0 3,-10 0-7,1 2 5,3 1 0,-3 1 1,-1 1 0,-2 0 7,1 2-5,-1 0 0,-2-1-3,-1 2 2,3-2-3,1 1 0,-6 5 4,7-7-3,-3 3 4,4-1-4,-2-1 6,1 2-3,3-2-1,-3 0 3,2 1 0,3-2 0,0 0-5,1-3 4,0 2-5,2-1 4,2-3-2,-5 6-1,5-6 1,-2 3 5,2-3-3,0 0 2,11 7 6,-4-7-1,5 2 1,3-2-2,2 2 4,3-4-2,-1 2 2,4-2-2,7 1 1,0 0-3,2-2 2,0 1 0,0-1-1,-1 0 1,-2-1-3,-2 1 2,-5 0 3,5 2-4,-7 0 6,-3 1-3,-3-2-1,-3 2-2,1-2 3,-5 1 1,1 1 6,-3-1-4,-5 1 3,10 0 0,-6-1-1,-4 1 3,5-3-5,-5 3 1,0 0-1,8 0-1,-8 0 1,0 0-10,4-2-11,-4 2-9,0 0-16,0 0-11,0 0-17,0 0-19,0 0-15,0 0-28,0 0-13,0 0-33,0 0 3,6 7-25,-6-7-12,4 3-27,-3 0-148,-1-3-411,0 0 182</inkml:trace>
  <inkml:trace contextRef="#ctx0" brushRef="#br0" timeOffset="28573.5805">12718 4514 2,'0'0'122,"0"0"1,-2-3-16,2 3-1,0 0-23,0 0 2,0 0-1,0 0-4,0 0 0,0 0 10,0 0-3,0 0-14,0 0 18,23 5-9,-11-5-7,1 2 7,6-2 0,0 0-1,9-1-8,8 2 2,-3-1-1,4-1-7,4-2-3,13 1-4,-2 1-5,-10-1-7,11 0-3,-3 1 0,3-4-5,-2 5-6,-10 3 1,14-2-3,-1-1-4,-3 0-3,4 7-8,0-7 3,-4 2 0,-1-2-1,2 0-2,-12 0-3,1 3 3,9-3-3,-13 0 2,2 1-2,-3 2-2,0-3-2,0-3 1,-2 2 1,0-3 0,-3 4-1,0-2-2,-6 0 0,-5 2 1,-1-2-3,-1 0-2,-6 2 8,1-3 2,-5 2-4,3 1 4,-6 0 1,3 0 5,-8 0 4,9 0-3,-4-1 3,-5 1-2,9-1-1,-9 1 3,5-2-2,-5 2 1,7-1 2,-7 1 2,0 0-4,0 0-2,6-1 0,-6 1-2,0 0 0,0 0-2,0 0-1,0 0-1,0 0 0,-5-10-6,5 10 2,0-2-1,0 2-2,0-8-3,-4 4 2,3 0-5,-3 0 1,0-1 2,4 0-4,-4 1 0,2-3 2,-1 1-5,-2 0-1,0 1-1,1 0-1,0 2 0,-1-2 10,1 0-9,-1 3 2,-1-3-1,2 3-2,0-1 2,-2 1-3,6 2 2,-7-4 0,2 4-1,5 0-2,-7-1-1,7 1 4,-7 3 1,7-3-4,-10 3 11,9 0-11,-2 2 3,2-1 1,1 3 2,0 1 5,0 1 7,0 2 5,1 1-4,-2 1 3,2-1-4,0 1 3,1 2 3,-2 2 1,1 1 3,-1-3-3,4 1-1,-3-4-6,-1-3 3,0 2-5,1-2 15,-2-2-11,2 1-6,1-2 2,-4 1 1,4-3-6,0 0 2,-2-4 2,0 6-3,0-4 6,0-2-5,2 4 5,-2-4 14,0 0 13,0 0-11,0 0-5,0 0 1,0 0-5,3-10 2,-4 1-9,0 1 4,1-2-3,0-1-1,-1-1-2,-1-2-1,0-1-4,-1-2 4,0 0-7,1 2 1,2-2-4,-1 6 2,-1-1-9,1-1-2,-3 1 0,2 0 5,1 3-4,-2 0 0,0-1 2,2 4 0,1-1 1,-2 2-2,2-2 4,2 3-6,-2 1 7,0 3-3,-2-7 1,2 7 2,0 0-6,0-5 1,0 5 2,-2-3 4,2 3-4,0 0-3,0 0 6,0 0-5,0 0 8,0 0-3,8 8 0,-4-3 6,2-1-8,-2 2 5,6 2 0,-3-2-2,3 0 3,-1 2 0,2-1-1,3 0 1,-2-2 1,0 0 0,5 2 1,-3-2-5,3 0-1,1-1 1,-2 3 1,-3-6-2,0 2 5,-3 1-9,0-3 5,1 1 0,-6 1-2,2-2-3,-2 1 4,-1-1-2,0 3-1,-4-4 1,0 0-2,4 3-1,-4-3 8,0 0-4,0 0 2,-8 6-2,-1-4 2,-1 0-2,0 5 4,-3-5-4,0 1 5,-3 2 4,-1 3-6,-2-1 1,1-2-1,-1 1 1,6-2 11,-5 1-12,-2 1 1,10-3-10,-1 0-2,2-1-11,-1 2-6,4-3-12,-1 3-9,2-3-8,2 0-5,-1 2-2,4-3-9,-5 2-4,5-2 0,0 0-11,0 0-10,0 0-21,0 0-15,10 2-24,-10-2-4,20-4-30,-13 2-151,1 1-372,4-1 165</inkml:trace>
  <inkml:trace contextRef="#ctx0" brushRef="#br0" timeOffset="30570.0535">14935 4025 122,'0'0'131,"-4"-5"-16,3 1-2,1 4-6,-3-3-6,3 3-4,-4-1-9,4 1 0,-6-4-18,3 1 4,3 3-10,-9-2-4,4 2 4,5 0-4,-9-3-6,3 3 2,-2-1-2,8 1 3,-14 1-3,9-2 0,-4 2 2,9-1-2,-13 1-4,8-1-1,-3 3 1,3-2 3,-3 1-4,1 1-1,-2 0-4,3-3-2,-2 4 1,-1-1 0,0 2-4,-1 0-2,1-2 2,0 3-1,0 0-1,2-1-2,1-1-2,-1 2 0,0 1 8,0 0-2,2-3-5,-1 6-3,3-5 0,-4 0-5,3 4 9,-2-2-9,1 2 1,1 0-5,-1 0-1,0-1 0,-2 2 3,4-1 1,-4 3-2,2-3 0,3 3 1,-4-2 1,2 0-6,-2 2 3,2-2 2,1 2 5,-4-3 2,7 2-5,-5 0-3,1-1-1,0 2 6,-1-2-2,3 2 8,-1-3-4,-1 2-2,1 1 7,1-3-2,-2 1-5,4-2-3,0 3 1,-5 0 9,3 0-4,0-1 0,-1-1-2,3 0-6,-2 2 0,2-5-1,2 2 1,1 0-5,-1 1-2,-4 0-4,2 2 6,0-2 0,2 4-2,-1-4 2,0 1 3,0-1-9,3 2-2,-2 0-1,0-4 0,-2 1 2,2 1-3,0-1 6,1-1 0,-1 3 4,1-1 1,4 0-4,-3 1 6,-4-3-3,5 0-1,-1 4 0,1-2-1,-1-1 0,1 2 3,0-2 0,0 0-7,1 0 4,-3 1-6,4 2-3,0-2 5,-3-1 7,1 1-10,2 0-1,-3 0 9,2-1 0,0 4 2,-2-5-6,4 3 2,-2-2 6,1 1 7,0-4-3,0 3-14,0-2 11,1 2-13,0-1 7,-1-1 2,1 1 2,1-1-2,0-1-8,-2 2 6,1 1-6,1-3 0,1 2 7,-2-2-11,1 1 0,1 0 3,-1 1 3,0 0-3,4-2 0,-3 4 11,-1-3-11,4 0-1,-2 0-3,1-2 0,-1 4 2,1-3 2,2 0-8,-4 2 12,4-3-5,0 1 3,-3 0-6,4 1-3,2 0-2,-4-3 1,-1 2 0,3 0-1,-3-2 2,2-2 5,-4 4-4,2-2-1,-1 0 2,-1-1 0,2 0-4,1-1 0,-4 0 3,2-1-1,-1 0 6,2 0-7,-1 0 10,-1 0-29,3-1 16,1 1 11,-1-1-9,0 1 6,0-2-2,-4 1-2,2-1-4,2 0 6,-2 2-2,2-3-1,-3 2 2,3 0 3,-4-2-9,1 2 6,2-3 1,-2 0 2,3 4-1,-2-5-5,-2 2-2,1 1 2,3-2 3,-4 1-3,5-1-3,-5-1 6,3 1 2,-1 0 1,-1-1-9,3 1 2,-1-2-5,-2-1 3,0 2 4,2 0 3,-1-2 1,-1 2-2,1-2-8,-2 0 6,-3 4 0,4-4-3,-1 0-1,0 1 4,0 0-2,0 1 6,-3-2-10,4 2 6,-2-2-3,1-1 7,-2 3-9,0-1 2,1-2-1,0 1-3,-2 1 9,1-3 2,1 1-9,-1 1 5,-2 0 2,3-4-3,-1 6 2,-1-4-1,1 2 1,-3-2 3,-1 1-2,3-1-3,-4-1 7,0 1-5,3-1-13,-3-2 14,-1 2-3,3 0 2,0 0 3,-1-3-1,-2 2-6,5 2 0,-5-4 3,3 4 2,0-5-6,0 3 5,1 0-2,-1-8 3,-2 9 4,1-2-7,2 0 0,-2-4-9,1 5 11,-2-1-1,1-2-1,-3 4 8,6 0-1,-6 1-5,2-2 1,0 1 5,-2-1-8,6 2 5,-6-2-7,3 2 5,-2-2 6,-1 2-7,0 0 2,1-1-4,-1 3 4,0 0-5,3 0 0,-3-1-1,-3-1 2,2 1 5,1-2 0,-4 1-5,7 0 0,-6 1 0,1 2 2,-2-2-4,4-1-2,-2 3 7,0-1 0,-2 1-3,2-4-3,0 4 1,1-3 2,-3 4-1,2-2-3,0 0 4,1 1-20,-1-1 31,-1 2-16,-1-3 5,3 4 5,-3-4 0,2 3-6,-1 1 3,1-4-5,0 3 1,-2 1 0,2 0 5,-1-2-6,-3 2 3,5-2 4,-3 2-7,1-1 8,1 1-10,-2-2 5,1 3-5,-2-1-14,3 0 16,-4 0 6,2 0-4,0-1-2,-2 0 9,3 2-3,-3-1-6,0-1 7,1 0-3,-1 1 2,2 1-3,-4-1 2,5 0 1,-4 0-2,2-1 1,0 2-4,1 1 3,-1-2-2,1 1-4,-2-2-1,2 2-9,-3 1 16,5-2-6,-5 1 10,3-1-28,-2-1 22,-1 2 6,0 0-3,1 0 1,-2 0 1,4 0-8,-1 1 8,-1-1-2,-1 2 0,1-3 4,-2 2-4,-2-3 0,4 3 1,-4 0-6,3 0 4,1-2-1,-2 2-3,3-3-11,-4 5 11,3-4 11,-1 3-6,-2-2 0,2 0-7,0 2 6,1-4 18,1 4-23,-4-2 2,6 2 4,-3-1 1,-1 1-7,2-2 2,-4 2-3,4-2 4,0 2 3,0-2-4,-1 2-3,-3-1 5,6-1-1,-2 2 1,-1 0 12,6 1-12,-11-2-3,4-1 0,7 3-2,-9 0 2,9 0 0,-8 0 2,8 0-3,-6-2-2,1 0 7,5 2 0,-10 0-6,6-1 6,-4 0-5,0-1 3,3 1 3,-4-2-2,3 3 15,-4-2-19,0-1 8,2 2-8,-6 0 4,2-2-2,-1 0 8,-5-1 0,2 0-9,0 2 3,6 2-1,-9-3 0,5 3-2,0-2-8,-4 4-1,1-2-33,0 0-8,0 0-12,-5 3-6,3-1-8,1 5-7,-1-4-7,-1 1-12,0 2-5,0 1-19,0-1-4,-5 7-9,0-2-17,-2 0-15,5-2-16,0 3-11,2-2-19,7-2-23,-5 3-180,1-1-459,2-1 203</inkml:trace>
  <inkml:trace contextRef="#ctx0" brushRef="#br0" timeOffset="31043.5427">14902 4216 87,'7'-12'228,"1"10"-15,1 0-19,3-1-12,1 1-11,5-1-9,2 0-11,2 2-14,6-2-12,2 2-10,-3 0-13,5 0-10,-4-1-4,1 0-10,-8 2-12,8-3-6,-9 2-4,2-2-6,-4 2-5,0-2-3,-5 2-6,-1-2-4,0 3-5,-4-1-3,0-3-14,-2 3-10,-1-2-11,1 2-15,-6 1-18,7-3-22,-2 2-16,-5 1-20,0 0-29,0 0-19,0 0-9,0 0-142,0 0-325,-23-3 144</inkml:trace>
  <inkml:trace contextRef="#ctx0" brushRef="#br0" timeOffset="31661.5369">15046 4180 114,'-8'0'145,"4"3"-11,4-3-4,-5 4-10,0-2-6,0 5 4,3-2-1,-2 1-8,0-1 0,-1 1-9,0 0-8,0 1-5,0 0 2,1 1-2,-2 1-7,1-3-4,0 3-3,-2-1 2,0 2-6,1-2-4,1-1-8,0 1-1,0-1-7,1 3-3,1-4-1,-1 5-3,2-6-2,0 0-6,0 2-3,0-2 2,1-1-7,2 1 0,-2-1-1,2 0 2,-1-4 1,3 4 4,1-1 2,0-1 1,1-1-2,1 0-3,2 1-4,-2-2-1,6-2-2,1 4-1,-2-2 0,-2-2-5,4 1 0,1 0-5,0 0 3,1 1-2,-1-3-4,-1 2 4,7-1-5,-3 2 0,-3 0 1,-1-1-5,4 1 2,-3 0-1,-2-1 1,1 1-2,1 1 0,-1 0-3,-3 1 0,3 1 2,-4-1-3,0 3 4,0-1-2,-3-1-2,2 2 0,0 2 5,-1 0-4,-3 1-2,0-1 3,0-1-1,-3 1-1,1 2 0,-2-2 6,0 0-3,0 1 0,-2 1 2,-2 0 0,-2 3-1,1-4 2,-4 2 0,0 0 2,1-1 3,-6 3-3,1-1 1,-2 0 0,0-2 4,-2 1 0,4-2 1,-3 0-1,0-2 0,-3-1 2,2 0-7,1 0 9,2-3-4,-3-2-3,6 0 6,-4 3-1,3-6 13,-1 3-1,0-2-4,3-3-5,-3 0-3,3-1 0,1 1 0,0-3-3,2 3-2,-1-2 1,2 3-1,1-1-13,-1-1-5,2 1-8,2 0-14,-2-1-13,1 2-15,1-3-15,1 3-13,-2-2-21,3 1-29,0 1-29,0-3-24,3 2-13,-1 0-32,-1 0-132,2 0-397,2-2 175</inkml:trace>
  <inkml:trace contextRef="#ctx0" brushRef="#br0" timeOffset="34431.5312">16000 4521 55,'0'0'116,"0"0"2,0 0-13,0 0-1,3 2-6,-3-2-5,0 0-6,0 0-2,0 0 17,0 0 5,5 1 1,-1 1-2,1 0-4,1-2 0,6 1-6,-1 3 1,6-3-9,2 0-8,0-1 3,9 3-5,2 1-4,-1-3 3,2 2-3,1-1-1,1 2 0,7-3-6,12-1-1,-1 3-4,0 2-8,3-2 0,-2 1-3,-1 1 0,2-4-2,1 2-5,4-2 2,-2 3 4,5-2-4,-3 0-5,4 2-1,-6-1-1,6 0-4,1 4-6,-3-1 1,0 1-3,0-3-6,-6 0 3,0 2-5,-3 1 3,-15-4-6,2 2 1,-5-3-3,3 2 0,-6-3-1,-2 2 0,-2-1-4,-3 0-2,-4-2-1,-2 0 9,-2 0-11,-3 0 5,3 0-3,-1 0-1,0-2-1,-1 2 1,-1-3-1,1 0-4,-2 2 4,0 1-1,-4-3 1,-1 1-1,-2 2 2,1-3-3,-5 3 1,9 0 2,-5-1 4,-4 1 1,0 0-3,8 0 2,-8 0-1,0 0 12,5-3-15,-5 3 3,2-5-4,-2 2-4,0 3 6,2-5-2,-2 5-1,2-4-1,-2 4-3,-2-8 11,4 6-11,-2 2 0,0-9 0,-2 6 2,0-3-2,2 6-3,0-4 4,0 4 0,-5-5-1,4 3 2,1 2-1,-1-5 2,1 5-4,-2-4 1,2 4 8,-3-3-8,3 3-3,0 0 0,-3-3-2,3 3 15,0 0-16,0 0 5,0 0-3,-14 7 0,9-2 4,1 0-2,-1 0 0,0-1 2,-2 6 2,3-2-3,-1 2 7,3 2 0,-2 0-1,0 2 4,1-2 0,2 2-3,-4-2-3,1 4 5,2-4-3,-2-1-2,3-1 4,-3 2-2,3-2 0,-3-3 2,1 1-4,3-3-1,-1 2 2,-2-2-5,3-1 4,0-1 1,-3 1 3,3-4-3,0 6 4,-2-4-5,2-2 5,0 0 0,-1 5 10,1-5 9,0 0 5,0 0-4,0 0 3,0 0-6,0 0-2,-1-13 0,1 7-1,-3-3-11,2-1 6,2-1 0,-5-1-3,4-2-3,0 1-5,-1-2 3,1-1-3,1 2 0,-2 3-1,2-1 0,-1-1 1,0 3-4,0-2 2,0 2-3,0 0 2,3 4-2,-3-2-1,0 2 4,1 2 3,-1-1-6,0 1 0,0 4 0,3-5-4,-3 5 4,0-5-5,0 5 5,0 0-5,-3-3 2,3 3-1,0 0 1,4-5 3,-4 5-4,0 0-1,0 0 6,3 9-6,0-5 3,0 1 2,-2 1-1,3 0-3,0-2 6,-3 3 1,3-1-6,2 2 1,1 0 3,-4 1 1,1-1-1,5 1 4,-2-1-6,3 1 3,-1 1-1,-4-4-1,1-2 0,-2 3 0,1-5-5,-2 1 0,0 2 1,0-5-4,0 2 5,-3-2-1,2 6-3,0-4 0,-2-2-3,2 5 4,-2-5 1,0 0 3,-7 4-5,0-3 4,-2 1 0,-2-1-4,-1 0 2,-1 2 6,2-1-1,-8-2-5,2 2-7,3-1 1,-4 2-5,0-1-2,5-1-15,2 2-6,-2-3-10,-1 4-10,3-2-14,0 0-10,0 0-10,3-1-16,3 0-21,0-1-9,5 0 0,-9 3-4,7-1-4,2-2 2,-3 3 8,3-3-14,0 0-8,13 2-28,-7-2-123,-6 0-334,17-2 148</inkml:trace>
  <inkml:trace contextRef="#ctx0" brushRef="#br0" timeOffset="36552.6688">18753 3943 106,'0'0'124,"-3"-5"-9,1 2-8,-2 1-7,4 2 5,-8-3-10,4 0-8,-2 2-8,1-1-5,-3-1 3,-1 3-9,0 0 0,2 0 1,-2-3-2,-1 3-1,2 0-4,-2 0 0,-1 0 2,1 3-7,2-3 2,-1 2-1,2-1-3,-1 0-2,-1 1-2,3 1 9,-4 0-2,0-1-1,2 2-4,-5-1-1,0 0-2,3 2-2,-3 0-2,0-1 4,2 0-4,-2 0-3,2 3-3,-3-1-8,3-2 0,-1 2 0,1 0 2,2 1 0,-3 2 5,-2-4 2,1 6-1,5-6-3,-2 1-1,0 5 0,-2-2-4,2-2 3,-1 3-2,-1 2 4,-1-4 0,-1 2 3,3-2-6,-1 2 3,3-2-5,-1 0 1,1 1-2,1-1-1,-3-2 2,2 3-1,0-1-1,1-1 0,2 2-1,-3-1 0,5 0 5,-2-2 9,2 3-10,-2-1-1,2 1-6,-2 2 12,0-2-4,1 2-1,1-1 10,-2 1-10,-2-1-7,3 0 2,1-1 0,0 0 13,-1 3-9,0-4 0,1 4-2,3-4 0,-4-1-3,3 0-5,-2 3 1,1-2 13,-1 3-10,2-5 3,-1 3-13,0 0 14,3-1-1,-1 1-24,-1 1 7,0 2 15,2-1-6,-5-1 7,4 0-14,1 0 14,0 0-17,0 1-2,0-1-2,1 0 5,1 0 3,1 2-7,1-4 14,-1 2-20,-2-1 10,4 1-6,-1-1-2,1 3 10,0-2-6,0 2 0,-1-3-2,1 3 1,0-4 0,2 1-6,-3 0 3,-2 0 6,6 0-2,-2-1 5,-2 1-3,1 2-2,5-2 0,-6-2 2,3 0-2,-2 3 4,3-3-1,0 1 1,0-1-1,1 2 0,-3-2-2,2 1-3,0-2 1,-3 0 1,3 2-6,0 0 6,-1 0 4,1 0-5,-1-1 2,3 1-8,-1-1 11,-1 2-1,-3-1 4,5-2-14,-1 1 5,-1 1 5,-2-3-9,2 1 3,2 2 7,-1-3-3,0 2-4,-4-3-1,2 0 3,-1 2-5,3-3 7,0 1-6,-3 2 0,2-1 0,-3-2 1,5 1 3,-3 1-3,-1 0 2,1-2-3,-1 3-6,1-1 5,2 1 1,2-1 5,-4 2-5,0-3 1,3 1-9,-5 0 9,5-1 1,-5 1-5,3-2 3,2 2-5,-2 0 1,2 2 7,-1-5-1,4 3 1,-3 0-7,1-3 2,1 2 0,-2 3 4,2-6 0,-1 4-3,0-2-3,1 2 0,-3-1 1,0-1 3,0-2-2,1 0 4,2 1-8,-2 3 4,-4-5 1,6 2 1,-1 0 2,1-1-2,-3-1 10,1 0-13,3 0 1,-2 0 0,-3 2 1,4-2 1,0 0-1,1-2-4,-1 2 5,0-1-2,-1 0 0,1 1 4,-2-1-4,2-1-5,-3-1 5,0 3 2,4-1-3,-3-3-3,0 3 2,-1 1-1,3-3 2,-6 0 14,3-1-7,3 2-5,-2-1-5,3 1 5,-2-1-1,-1 2 2,1-3-8,1 0 4,-1 1 2,0 1 5,3-2-12,-2 0 6,0 0 0,-1 1-2,0 1 2,2-2-4,-3 0 4,-2 0-3,6 0 3,-4 0 0,0 0 3,-3 1-5,2-3 4,1 1-5,1-2 0,-2 2 4,0-1 1,3 1 3,-5-2-2,4 0-3,1-2-3,-3 3 2,0-3-1,1 1-1,2-4 4,-3 4-3,1 0 6,-2-2-4,-2 2 9,7-5-8,-4 0 6,-4 3 2,0 1 5,2 1-1,-2-4-15,0 3 5,-1-2 0,-2-2 1,2 2 3,0 0-7,0-2 6,1 1 1,-4 2 3,3-2-7,1 1 4,-1-2-4,4 1 5,-5 0-7,-1 0-1,3 0 3,-2-3 5,0 3-3,1-2-6,-2 2 0,-2 1 4,0 1-2,1 2-3,1-4 2,1 1 1,-2 2-1,-2-1 0,1 0-3,0 1 3,-2-1-2,-2 0 2,3-1 3,-1 1-4,2 2 0,-2 1 1,1-5-11,-1 3 15,0-3-4,0 4 2,2-1-3,0 0-3,-2 1 8,2-1-5,-1-1-2,-3 2 7,3 1-8,1 0 9,-4-3-8,3 3 4,-3-1-3,3 1-1,1-2 2,-4 4 4,0-7-1,0 4-3,-1 0-1,3 2 2,-1-2 1,1 0 1,-3-1-4,2 2-1,2 1-7,-2 0 10,-1 0-1,3 0-2,-2-1 6,-3 0-3,2 1-3,3-1 10,-3 0-2,0 2-20,-2-2 17,-1-1-4,0 2 2,0-1-2,2 2-1,-3-3 3,2 3-3,1 1-2,0 0 6,1-1-3,0-2-1,0 3 1,-1 1 6,-2 0-3,4-3-5,-3 4 7,1-3 3,-1 0-19,-1 1 15,3-1-2,-2 2-3,1-2 0,-5-1 4,-1 0-3,2 1-4,0 0 8,-1-2-7,0 2-4,1-3 7,-4 2 4,3 0-1,-4 2 0,2-1 1,-2-3-3,-4 4 2,4-1-19,0 1 18,-5-1-1,4 2-1,-3-2 1,1-2 2,1 2-12,0 1-11,-3 1-13,6-2-4,-3 2-20,-1 1-17,-6-2-15,7 2-12,-1 0-13,-2-2-10,5 3-4,0-1-6,-3 2-9,-2 0-10,-3 3-11,7-3-14,-6 4-15,-7 2-11,10-3-16,-3 1-21,-1 2-204,-6 3-483,7-1 213</inkml:trace>
  <inkml:trace contextRef="#ctx0" brushRef="#br0" timeOffset="37604.4082">18797 4553 45,'7'-3'229,"2"-4"-23,-4 2-12,3 2-7,-5-3 5,2 0-8,-1 0-15,-1 1-18,2-6-16,-2 6-5,2-7-13,-3 2-9,0-1-6,0 1-9,-1-1-9,-2-1-7,-1-1-9,-2 1-8,-2 0-5,0 0-6,1 2-7,-1-2 0,-1 3-8,-1 0-3,0 0-2,-3 1-4,0 0-2,1 1-1,-2 1-3,1 2-4,-2-3 1,-1 5-4,5 0 2,1-1-6,-6 2-1,4-1 0,-1 4-1,-1-1 1,6 0-3,-2-1-1,2 3 1,-3-1-2,5 0 0,-3 1 0,1 0-1,-3 2 2,2 2 0,3-2 3,-1-1-4,1 1-1,0 2 0,1-2 0,-2 0-1,1 2 3,2-2 0,2 2-4,-1 0 1,-1 0-1,2 2 3,2-2-2,-1 0 2,0 0-3,3 1 3,-1 2-2,1-1 8,-2 2-9,4 0 5,-2-2 2,3 6-7,-2-5 3,2 1 1,0-4 2,0 4-3,2-2 0,1 0 0,1-2 3,0 4-3,3-2 1,-2-3-2,4 3 2,-2-1-2,3 0 2,-7 1-3,4 0 6,-4 0-4,1-1 1,4 4 0,-6-3-2,1-1 3,-1 1-2,0-4 3,-2 4 0,0-1 7,2 1 0,-1-1-1,-2-2 2,-3 3-1,4-1 0,-2-1 0,-1-1 2,2-1-2,-4 1-3,-1-1 1,3 1 1,-2-1-5,0 1 0,-2 0 6,0-2-5,-2 2 7,0-1-2,0 1-6,-1 0 0,1-1 0,0 2-1,-3-2 3,1 1-1,0-1 0,-4-1 2,0 3 0,1-3-2,0 1 1,-3-3-6,-1 4 6,-1-2-3,1-1 1,1-1-2,-1-1 2,3 1-2,1-2 2,0 2 0,7-2 1,-14 1-3,14-1 2,-13-1 2,7-2-2,-6 1 0,7 1 7,-3-2 6,1 0 4,-3 0 5,3-3-5,-1 5 4,3-4 2,-1 0 0,-2-2 4,2 0-7,-1 1 2,4 2-4,-6-3 16,6 0-14,1 1-4,-3 0-1,2 1-7,0-3 4,2 1-3,0 1-1,-2-2 0,1 3 2,-1 0-5,3-1-1,0 0 9,-1 1-1,0-1-10,2 0-3,-1 1-2,0-2 1,1 2-1,-1-4-4,3 1 5,-1 1 2,-1-1-5,2 3 7,-2-4-2,3 1-8,-3 2 1,3 1 1,-1-2 1,1-1-2,0 3-4,2-4 0,2 2 4,-1-1 4,1 3-4,0-2 0,-1 3 0,0-2-5,0 0 1,2 2-8,-4-2-5,3 3-2,-3 0-6,0-2-13,0 1-12,0-1-13,-5 5-12,12-3-16,-4 1-22,-2-1-15,-6 3-15,8-6-22,-8 6-19,6-3-26,-6 3-19,5-3-184,-5 3-448,8-2 198</inkml:trace>
  <inkml:trace contextRef="#ctx0" brushRef="#br0" timeOffset="39377.9494">19567 4688 95,'0'0'158,"0"0"-8,0 0-7,0 0-8,5-3-3,-5 3-7,0 0-2,0 0-10,0 0-2,0 0-8,0-5 1,0 5-6,0 0-2,0 0-5,0 0-4,0 0-2,0 0-7,0 0 3,0 0-2,0 0-2,20 6 2,-15-4-12,7 1-2,3 2-4,3 2 0,0 0 2,9 3 0,0-2-4,5 0 0,0 2-3,3 3 0,4 2-2,-1-3-1,10 3 11,1 1-19,-13-5-5,14 6 1,-2-5-2,4 4 2,1 3 0,3-4-5,2 1 3,-2 1-4,4-2-4,2 4-3,0-2-1,3 2-2,-5 2-1,2-6-2,-5 5 0,-2-6-10,-2 2 4,-15-5 0,-4 0-2,3-4-2,-5 4-2,2-5 7,-4 2-7,-2-3-2,-10-2 1,1-1-6,-8 2 8,3-3-3,-8 1 0,3-2-1,-2 1 1,-2-1 4,-5 0 3,9 0 3,-2-1 2,-7 1 0,5-2-2,-1 1-4,-4 1-2,5-4-8,-5 4 4,3-2 5,-3 2 0,0-5-6,2 2-4,-2-2-7,0 5-6,0-7-10,-5-1-3,5 3-1,-2 1-7,-3-6-3,0 2 0,1-3 2,-2 4-3,3-3-1,-4 1 6,1 1 5,0-1-4,-1 0 2,1 0 3,-3 0-2,2 1 7,1 0 2,1 0-1,0 2 2,0 5 0,1-4 4,0 2 0,0-2 3,2 2-1,-2 2 0,4 1 2,0 0-3,-5-5 0,5 5-1,-4-2 2,4 2 0,0 0 2,-10 4 6,7 1-4,2 3 5,-2-1-1,2 0 6,-3 2 3,4 1-4,-1 2 5,-2-2 0,3 3 0,-1-2-1,-2 1 7,-3 4-3,6-4 0,0-1 2,-1 0 0,-2 2 0,7-4 4,-5 2-11,1-4-3,-3 0 6,3 0-4,0-1-2,0-1 2,0 1-1,0-1 2,0-2-4,0-3 4,0 5 2,0-5-3,0 4 2,0-4 6,0 0 2,0 0 0,0 0 3,0 0 0,0 0 9,0 0-13,4-11-5,-4 5 3,4 0-7,-2-5-5,2 0 13,-4 0-7,3-5 3,-2-1-5,0 0 13,3 1-16,-1 0-1,-2 4-1,2 0-3,-1 1-1,-2 0 1,5 2 1,-2-2-4,-3 6 2,0-1 1,0 0 2,0 2-4,0 0 1,0-1 1,0 5-4,2-5 6,-2 5-2,2-3-5,-2 3 3,0 0 1,0 0-1,0 0 4,0 0-1,6 10 1,-3-3 1,0-3-5,0 4 10,-2-2-8,6 5-1,-4-3 3,3 3-2,1 1 2,2 1 4,4 0-1,-3-1-2,-2-3 1,0 3 1,1-5 1,0 3-2,-2-4 1,-2 2-3,0-4 0,-1 6 2,1-5-1,-1-3 2,-3 3-1,2-2-3,-2 0 0,-1-3 2,0 4 0,0-4 6,-5 5-6,-1-2 1,-1 0 3,-3-1-3,-3 0 1,0 0 2,-2-2-2,4 1-2,-7 3-2,5-4-2,-1 2-7,1-1-13,-1-1-9,0 2-11,0 0-17,4-2-6,-4 1-13,2 2-9,3-2-15,0 0-15,3 1-17,0 0-24,6-2-3,-7 1-13,7-1-10,-4 4-24,4-4-114,-2 3-350,2-3 155</inkml:trace>
  <inkml:trace contextRef="#ctx0" brushRef="#br0" timeOffset="40946.5208">21768 4650 84,'0'0'127,"-10"0"-7,5-3-4,5 3-3,-9 0-3,9 0 4,-10 2-17,4-1-6,-1-1-3,0 1-2,-5 2-7,4-2-1,-1 1 3,-2 0-9,2 3 1,-1-2-3,-1 1-2,1-2-8,1 3 1,-1-2 0,1 1-1,0-1 2,-1 5-6,-3-2 3,4 2 0,-1-1 9,-1-1-9,0 2 5,2 0-7,-1 2 4,0-1-4,-3 3-1,2 1 1,-1 0-1,1 0-2,-2-1 5,4 5-9,-2-5-5,0 1 0,1-2-2,-1 2-4,3-1 0,-2 0-2,2-2-3,0-1 0,-1 3 3,3-1-1,1-2 2,-3 0-4,2 4-2,-2-4-1,4 1-3,-2 2 1,0-4 4,-1 3-5,1 0 3,2-2-6,-2 1 2,1 0 1,1-1-3,-2 3 0,3-3 1,-3 0-5,4 2 2,-2-4-6,3 3 3,-2 1-3,3-3 5,-1 2 5,-1 2-14,2-2 4,-2 0-6,0 1 5,-1-1 1,3-1-3,-2 4 4,0-4-1,1 3-3,0-2-4,1 2 1,-3-2 1,3 2 1,3 2 4,-1-3 4,-2 0-10,3 0-1,-2 1 5,-1 5-6,4-7 0,-1 1 4,2 3-1,-1-1 5,0-1 0,2 0 3,1 4-9,-5-6 4,3 2-2,1-1-6,-1 0 2,0-1-1,0 2 4,1 0 0,0-2-1,-3 2 5,8 0-2,-2 2 5,-3-4-11,7 4 3,-5-6-2,2 6 0,3-3-2,-2 0 4,-2-1-1,5 0-2,-3 1 0,1-3 0,-2 1-1,-2-1 0,3 1-4,0-1-4,-3-1 6,3 3-11,1-4 8,-1 1 3,3-1 1,-4-1 0,8 6-3,-5-8 5,2 7 1,-2-5-4,5 2-5,-3-1 4,2 1-5,-4-2 4,3 1-3,-3-1 5,2-2-2,2 1-1,-7 1 1,4-3-4,-2 2 0,-1 0 1,2-2 2,1 1-5,-2-1-1,2 1 5,4 0-1,-7-1-4,10 0 14,-5 0-11,1 1-2,1-2 5,-2 2 0,2-1 0,3 0 1,-2-1-4,-3 2-1,4-3 15,-9 1-16,6-2 4,-4 1 1,-1 0-11,1 0 17,-1 0-10,-1-3 7,1 2-3,2-3 0,-2 1 4,-1-1-4,0 0 0,1-1 0,-2 0-3,5-3-4,-1 1 11,-5 1-8,9-2 3,-9 0-3,2 2-3,-2 0 6,0-5-4,2 5 12,0-6-3,-1-2-5,-1 6 4,3-7 2,-3 2 7,-2 0-11,1-3 5,0-1 1,-2 0-10,1 2 2,1-1 6,-3 0-1,3 1-2,-3-2 2,3-1 10,-3 2-12,0 0-2,3 2 1,-3-3 0,0 1-3,0 1-4,-1-7 0,0 7 8,-3 1-8,2-3 1,-1 4 9,1-2-7,-2 4-1,3-1 4,-4-4-6,3 5 3,-3-6-5,1 5-1,-2-5 6,3 2 11,-3-1-11,1 4 6,-1-4 0,-2 3-8,2 1 4,-2 0-1,2-1-6,1 1 5,-3 0 1,-2-3-2,4 4 2,-2-1 1,-2 1 0,4 0-6,-3-4 0,0 2 11,-1 3-8,4-3 2,-3 1 1,0 2 8,-1-4-11,0 3 0,0 0-7,1-1 11,-2 0-4,-1-3 1,3 3 0,-2 1 3,4-1-15,-4-1 12,3 2 5,-3-2-9,3 3 5,-3 0 3,1-1-8,2 2 1,-4-2-2,1 0 8,-1 3-1,-1-2-1,0 3-4,-1-2 18,-3 0-20,2 2 5,0 0-4,-3-4 7,-2 4-8,2 0 2,-1 0-3,-4 0 6,8 2 2,-2-1 3,-3 1-7,-2-3-3,-2 1 6,-1 2-2,3 0 12,1 0-20,-2 1 7,0-2-7,-4 4-9,5-2-12,-3 1-11,-7 0-6,9 1-16,-5 0-10,-6 2-8,2 0-12,5 0-7,3 0-12,-9 2-16,6 0-14,-1 3-18,4-3-15,-8 4-9,-2 0-17,1 2-25,8-3-13,-5 7-162,7-6-434,-2 4 192</inkml:trace>
  <inkml:trace contextRef="#ctx0" brushRef="#br0" timeOffset="41985.5648">21866 5143 154,'3'-2'183,"1"-3"-12,-1-2-9,-1 2-15,1-1-11,0-3-5,-2 3-12,-1-2-8,4-2-7,-3-1 1,-1 1-2,1 2-11,-1-2-9,-1 3-4,-4-3-4,5-1-13,-4 0-4,-1 4-5,1-2-4,-4 3-5,2-4 11,-3 4-3,1 0-10,-1 2 1,-2-1-2,-2 2-6,4-2-2,-2 4-2,-1-2-3,-2 3-5,3 0-1,-1 3-1,-2-2 1,4 2-5,-2 2-3,2-2 0,0 3 1,-1 2 1,1-1 2,0 3-2,0-5 0,3 7-2,1-2 0,1 2 1,0-2 0,1 2-4,-1 0 1,5 0-1,0-2-1,0 2 1,0 0-2,3-3 0,-1 1 1,4 2-2,1-3 2,-1 2 0,2-1 0,5 1-2,-3-3-3,1 1 2,1-3 0,-2 1-3,4-2 2,-5 0 1,2 1-1,-3-3 2,1 1-1,3-1-3,-1-1 2,-3 1-2,2-2 0,-1 0 2,0-2 0,-2 1 1,0-1-2,5-2 0,-6 2 3,2-2 7,2 1-2,-5-4-2,3 4-1,-3-2-3,4-2 0,-2-1 0,1 0-3,-2 0 4,2 4-4,-3-2 1,2-2 0,-4 2 1,1 0-1,2-2-1,-4 4 1,-1-4-1,3 3-2,-1-1 0,-1 2 0,-2 0 1,3-3 3,-1 3 4,-2 3 3,2-5-3,0 4 9,-2 1-3,0-7 3,0 7 2,0 0 6,0 0-6,1-4 2,-1 4-2,0 0-1,0 0 2,0 0-3,0 0-2,0 0 1,0 0-7,4-2 0,-4 2-5,0 0 1,0 0 1,0 0-4,0 0-1,0 0 2,0 0-1,0 0-1,0 13 1,0-13 0,0 4-2,0-4 0,0 7 3,0 0 3,1-2 0,2 2-4,-3 1 1,4-1 1,-3 4 2,3-2-2,-4 2 1,3-3 0,-1 2 2,-1 1-1,1-1 0,0 0-2,2-1 7,-3 3 0,2 0-9,-3 1 7,4-2-4,-3 0 2,2 3 1,-3 0 1,1 3 0,0-2 0,4 2 7,-5-7-4,0 6-4,3-3 2,-6-1 0,6 5 2,-2-5 4,-1 4-2,0-3-2,0-1 1,0-2-2,0 0-4,1 1 5,-2-4-2,2 1-1,-1-2-3,0 1 0,0-2-2,0 0 3,0 1 0,0-1 3,0-5-5,0 5 7,0-1-1,0-4 2,0 7 2,0-7 2,0 0 0,-1 3-6,1-3 16,0 0 6,-4 5-2,-1-3 4,5-2-9,-10 0 2,10 0 1,-10 0-15,2-4 17,-1 0-10,-2 0-1,-1-1-2,-1 0 1,0 1-2,-3-3-17,-3-1 11,2 2-15,-1-2-17,3 0-24,-3-1-27,3 0-20,-6-2-26,2 4-33,1-1-24,-1 1-37,2 0-42,1-2-27,6 7-247,-3-4-569,3 3 251</inkml:trace>
  <inkml:trace contextRef="#ctx0" brushRef="#br0" timeOffset="47267.3693">18399 4075 54,'-9'-4'150,"4"1"-15,-2 1-1,1-2-1,-1 1-4,0-2-6,-1 0-4,2 1-6,-3 1-6,5-1 2,-2 1-8,-1 2 2,1 0-3,6 1-7,-4-5-9,-3 2-7,1-4-10,1 2-5,-4 2-2,-1-4-8,1 0 2,-2 2 0,-1-2-1,1 0-5,-6-3 0,3 4-7,-2 0-3,0-4-4,1 3-2,-2-3-1,2 3 2,-2 0 0,2-1-5,-1 1-2,1 0-1,-2-2-3,2 1-2,-3-1-5,0 1 4,-1-4-6,4 4-1,-4-2-1,-2 2-2,2-2-1,-5-2 4,5 2-1,-2 0-2,3 0-1,0 2 0,-2-1-1,2 1 1,1 2 1,-3-4 1,5 1-3,-4 4 0,1-2-4,-2 0 4,1 3-3,3-4 2,-5 2-1,1 2 1,2-3-2,-2 3-2,0-2-2,1 3 3,-1-2-4,-2 1 2,4 1 3,-5-1-4,-4-2-3,1 1 7,6 2-4,2 0 3,-1-3-2,0 3 1,0-2 0,2 1-1,-1 2 1,-1-3 4,0 1 0,-1-2-3,4 4 0,2-2-1,-5 1-1,5 0 0,1 1 1,-6-2 0,7 0 3,-1 3-5,0-2 2,0 2-2,0-2 1,-5 0-1,8 2 0,-4-3-3,5 2 4,-4-1 2,2 2-3,-1-2 4,1 0-1,-2-2-2,0 5-1,2-4-1,-1 3 0,1-1 0,-1 1 1,2-5-2,-4 3 1,3 0-18,3 1 3,-5 0 2,0-1 1,2 2 3,-2-3 0,0 2 4,-5 1-1,0 0 1,2-2-2,-5 0 2,5 2 0,-3-2-1,1 0 1,-3 1 2,2 0-2,2-1 1,0 2 0,-1-1 4,0 0-2,0 0 1,4-1 0,0 2 1,-4-1 3,5 0-5,0-1 1,2 2 0,-3-2-2,2 3 3,-2-1 0,0-3 1,5 4-3,-9-3 1,4 2 2,1-3-1,-1 4 1,2-1-2,0-2 5,-2 3-1,-3-1-2,4 2 0,-1-3 0,4 0 1,-5 1-2,6 0 6,-2 1-6,-1-1-2,3 1 2,-3 0-3,1 0 2,-2 0 4,1-2-1,1 2-1,-3-3 1,2 3-4,-5 0 2,3 0-1,-3 0 3,1 0-4,-3 0 9,2 0-6,-5 0 1,3 0-1,0 0-2,-2 0 2,1 0-1,3-2-2,-3 2 3,-2-2 6,3 1-7,-1 0-3,-1-2 4,-1 1-3,-1-1 2,-4 3 1,7-3 0,-6 3-2,2-1-1,3 1 3,-1-1 0,1-1 0,-3 2 0,-3-2-1,6 2 2,-7 0 0,7-1 0,-1-2-5,4 2 3,-1 1 2,-1-1-2,1-1-3,-2 1 2,7 1 1,-4 0 8,-1 0-6,-3 0-2,3-6 0,-3 6 2,-2-1-4,5 0 0,0-2 1,-3 0-1,3 2 3,-3 0-2,1-1 3,0 2 1,2 0 0,0-2-2,-1-1 0,3 1-1,0 2-1,4-3 3,-2 0-6,-4 1 3,-2 1 2,3-3 3,1 4-6,-4-7 0,4 6 2,0-1-8,-1-1 7,1 2-6,-2-1 4,2-1 3,-1 0-2,-1 0 0,1 3 1,-1-2-1,0 0 5,1 2-2,-1-2-2,1 1 1,-2-1-1,8 2 2,-7-2-5,2 1 7,1 1-3,-2-3-2,1 2 4,0 0-2,-3-1 3,1 2-3,2-1 1,-2-1 3,4 4-6,-4-4 1,1 1-1,0 1 5,-2-3 0,-2 3-1,1 0-1,-2 0 1,2 0-3,-7-1 1,7 0-1,-6 1 3,-1-2-2,5 1 1,4-1 1,0 2 1,-3-1 5,-1 0-10,-4 1 2,0-1 0,8-1-1,-1 0-3,-1 2 8,2 0-3,-4 0-2,4 0 0,-3 0-2,1 2 3,-8 0-3,10-1 2,-3 0 6,2-1-2,1 3-4,0 0-1,-1-1 3,4 1 0,-2-3 1,4 3 0,0-1-2,-1 0 2,1-1-5,-3 3 4,-2-2-2,0 3 1,2-2-1,-1 1 4,1 2-3,0-2-1,-3-1 3,1 2 4,-1-1-5,-1 1 0,-7 0 0,7 0 1,-6 0 4,5-1-4,-5 2-3,-2-1 0,2 1 1,-4-4 2,4 4-1,-1-2 0,0 2-1,-1-2-1,-2 1-1,11-3 2,-10 4 6,1-1-7,2-1 1,-2 0-7,-2 1 6,3 0 3,9-1-3,-3 1 0,-1 1 2,-4-1 0,-1 1-3,8 0 2,-7-1-1,0 2 0,7-1-4,-6 0 0,4-1-2,3 2 0,1-2 2,-4 0-7,1 4 1,2-6-2,-1 5-4,-1 0-4,2-3 3,-7 8 1,-1-6-5,-1 3-2,8-5 0,-8 5-9,2-4 5,-2 6 0,-2-1 8,1-3 0,0 2 1,3 1-3,-5-2 4,3-1 2,0 0 1,0-2 1,-1 6-2,2-7 1,0 7 0,-1-9 6,2 6 1,-1-2 0,2 0 2,3-3-5,-5 4 7,1 1 3,5-5-3,-1 3-1,2-2 4,-2 1-1,-3 1-4,3-2 3,2 1 0,0 0-7,-8 0 12,3 2-4,-1 0 2,7-2 0,1 1 1,0-2-2,0 0 3,0 5 5,-1-6-4,3 2-4,2-2 2,-4 1-4,4-1 6,-2 4 0,-4-4-1,7 1-2,-5 0 0,4-1 1,0 2-2,1-4-2,-2 2 3,-2 1 0,-1 0 1,0 1 1,-3 0-1,1 0-1,0 1 4,0-2 5,-2 0-4,4 0 7,0-3-4,-1 3 2,0-2-5,1 2 4,-1-1 3,1 1 4,-2-2 3,4-2 3,2 3-3,0 0-1,0-4-2,1 5-2,-1-3-4,-1 0 1,3 1 4,0 2-6,-5-1 1,3 1-3,2 0 4,0-1-1,-1 2-2,-4-1 0,2 1-5,2-4 1,-1 4 3,0 0-2,1 1-1,0-2-5,2 1 3,2-1 4,-3 2 1,1-3-1,-4 5-5,2-3 3,3 0-6,-6 1 4,3-1-1,2 1 2,0-2-2,-2 2 3,-3 0 2,1 3-3,0-4-3,-2 4 7,-2-5-7,1 2 4,0 1-4,-1 0 1,-5 3 1,3-5 7,2 2-3,2 0 2,-9 2 1,3-4 0,2 1 6,2-1 1,-1 2-4,1-1 3,1 2 1,1-1-3,0-2-5,1 1 7,2-1-2,0 1-1,5-2-2,-3 2 2,-2-2-4,4 2 0,-2-2-5,2-1 1,2 4 4,-2-3-5,4 0 3,-2-1-2,2 3-1,1 0 4,-2-3-5,1 1 3,0 0-3,0-1 1,1 0 2,0 2 0,-2-1-3,2 0 2,-2 0 3,2-1-5,-1 1 4,-1-1-5,2-1 1,0 1 0,-1 0 3,0 0-4,1-1 5,-2 2-2,3 1 0,-2-1 1,3-2-4,-1-1 2,0 4 3,2-2-2,-3-1-3,2-1 7,-1 1-5,2-1 1,-1 2-1,3-4-5,-4 3-5,4-3-5,0 3-9,0-3-12,-6 2-13,6-2-2,0 0-12,0 0-4,0 0-11,0 6-3,0-6-9,0 0-21,0 0-9,0 0-19,10 3-20,-10-3-117,0 0-295,0 0 131</inkml:trace>
  <inkml:trace contextRef="#ctx0" brushRef="#br0" timeOffset="48008.2603">9826 4309 22,'0'0'101,"0"0"5,1-8-1,-1 8 1,0 0 0,0-5 0,0 5-1,3-5 6,-3 5-15,0-3 4,0 3-8,0 0-7,0 0-9,0 0-3,-4-4-13,4 4-14,0 0 7,0 0-4,-12 7-12,7-2-4,-1-1 1,1 3-2,-4-1-1,4 2-1,-5 1-5,3 0-4,-3 2 1,0-2-5,0 0 0,1-1-4,-1 4 2,0-2-6,0-1 8,1 5-9,-2-5-3,-1 3 4,3-1-3,-2 3 2,3-3 0,-2-2-2,5 1 0,-3-2-1,3 0-1,-3 0-2,4-3 0,3 0 5,-4-1-4,0-1-3,5 0 8,0 1 2,0-4 5,0 0 3,0 0 5,0 0 4,0 0-2,0 0-2,0 0-3,15-7-1,-10 7-4,3-2 1,2 2-4,2 0 2,-2 0 0,4-1-2,3 0-3,3 0 1,-2 1-4,-6 1-1,7 1 3,-3-2-2,-2 2-4,0 1 0,-2-1 0,-1 1 1,1-1 0,-3 0 0,1 3 2,-6-3-5,4 1 4,-3 1-3,1-3-1,-2 2-1,-3 0 2,3-2 0,1 1-4,-2 1 3,-3-3 0,4 5 2,-4-5-3,5 2-3,-5-2 9,1 3-3,3-1 1,-4-2 3,0 0 6,0 0 9,0 0 1,0 0 3,0 0 8,0 0 5,0 0 6,0 0-4,-4-12-6,3 7-1,-2 0 1,-2-6 0,4 1-2,-2-1 1,0-1 0,0 2 0,0-2-6,-1 3-1,1 1 1,-1-1-9,0 2 2,0 0-3,-1-1-1,5 1-1,-3 2-5,2 0 5,0-1-8,-2 1-10,3 1-8,0 0-20,0 4-22,0-10-20,0 6-18,4-1-27,-4 0-23,4 0-25,0 2-22,-3-2-180,4 0-398,-1-2 176</inkml:trace>
  <inkml:trace contextRef="#ctx0" brushRef="#br0" timeOffset="83444.8921">7218 5715 41,'0'0'99,"0"0"3,0 0-13,0 0 2,0 0 2,0 0-9,0 0-3,0 0-4,0 0-12,0 0 11,0 0 4,0 0-8,0 0 4,0 0-3,0 0 4,0 0 0,0 0-3,0 0 1,0 0-4,0 0-1,0 0 2,0 0-5,0 0 3,0 0-3,0 0-2,0 0-2,0 0-3,0 0 3,0 0-5,0 0-4,0 0-4,0 0-2,0 0-2,0 0-3,0 0-4,0 0-2,0 0 0,0 0-5,0 0 4,0 0-3,0 0 3,0 0-2,0 0-1,0 0 2,0 0-2,0 0-2,0 0-2,0 0 1,0 0-3,0 0 1,0 0 0,0 0-2,0 0 0,0 0-1,0 0-4,0 0-2,0 0 1,0 0-3,0 0-3,0 0 4,0 0-2,0 0-5,0 0 5,0 0-4,0 0-2,0 0 0,0 0-1,0 0 2,0 0-5,0 0 2,0 0 1,0 0 0,0 0 1,0 0 1,0 0 7,0 0-5,0 0-2,0 0-3,0 0 2,0 0-3,0 0 3,0 0-4,0 0 0,0 0 0,0 0-2,0 0 0,0 0 3,0 0-4,0 0 0,0 0 3,0 0 1,0 0-3,0 0 2,0 0-7,0 0 13,0 0-7,0 0-2,0 0-1,0 0 2,0 0-2,0 0 7,0 0-9,0 0-1,0 0-4,0 0 5,0 0-2,0 0 2,0 0-1,0 0 2,0 0-1,0 0 2,5 10 3,-5-10 2,0 0-4,1 5 16,3-2-13,-4-3 0,0 0-1,0 3-1,4-1 10,-4-2-10,0 0-1,0 4 1,0-4 1,1 4-2,-1-4 0,0 0 2,1 4-3,-1-4 2,3 4-5,-3-4 7,1 5 1,-1-5 1,3 4 1,-3 0-2,0-4-2,1 5 5,3-2-5,-4-3-1,1 4 1,-1-4-3,4 3-1,-4 1 6,4-1-7,-4-3 5,0 7-5,4-4 4,-2 0 4,1 1 0,1 0-1,-3-1-6,3 0 3,-3 2-1,2 1 0,1-3 0,-2 0 3,-1 2-3,3-1 2,1 1-5,-4-2 0,2 1 2,-1 1-1,1 0 2,0 1-1,-2-2 2,2 0-2,1 0 0,-2 0 2,2 1-3,-4-1-1,5 1-1,-1 0 10,-3 0-2,4 0-1,-1 0 8,-1 2-3,2-5-4,0 3-1,-1 0-2,-2 2 2,2-6-2,0 7-1,-2-4 5,4 0-4,-3-1 0,2 2 0,0-1-1,-2-1 1,2 1-1,2 0 5,-5-2-5,2 1-4,1-1 4,-4 0 8,3 1-7,-4-3-4,4 4-1,1-2-4,-2 1 10,2-3-2,-5 0-2,6 4 0,-6 0 0,5-3 1,0 2-1,2-1 0,-2 1 4,0-1-5,3 3 0,-3-2 5,3-1-10,-2 0 17,4 1-7,-1-1-2,1 1-4,0 1 16,1-1-12,-5-2-5,3 2 4,1-1 0,1 3 1,-2 1-3,-2-6 0,3 5 1,-2-3 2,3 0-6,-3 0 6,-1-1-3,3 3 16,-3-2-15,1 1-1,-3-2 4,3 0-2,-2 2-5,-2-3-2,5 1 5,-2 1-2,3 4 3,-4-3 2,0-1-3,2-1-4,-2 2 4,2-1 2,1 5-3,-1-5 6,2 1 5,1 1-2,-3-3-9,4 4 3,-1-2 2,-1 1-5,4-1 12,-1 1-11,1-2 3,-5 3-3,9 2 0,-9-2 2,4-1-6,0 0 7,-2 3-1,3-2 3,-4 0-9,2-1 6,-2 0 2,2 0 1,-2 1 2,3-1-6,-3 0 0,4 2 21,-4-1-6,0 1-1,3 2-2,-3-5 0,3 6 5,0-4-3,-3 0 1,7 4-4,-7-3 1,2 2-5,-1-2 4,-1 1-6,3 0 7,-2 1 2,4 1-4,-3-1 6,0 2-8,2-1 2,1 1-1,-1-5 1,3 2-5,-2 2 7,2-1-1,-2-2 1,2 0-7,-2 2 4,6-4-1,-9 3-3,5-2 5,-2 0-3,2 0 1,-2 0-6,-2-3 5,1 1-2,0-1-4,-1 2 3,5-3 5,-4 2-7,-1-1 1,1-3 5,0 2 4,-1 1-7,4-1 4,-3-1-1,-1 0 5,0 1-3,0-1 2,7 3-7,-4-2 1,-1 0 1,3-1-6,0 0 5,-3 3 4,0-3-12,2 2 4,2-1 7,-6 0-10,1 2 6,0-2-7,5 0 1,-1 2 0,1 1 6,-1-4-3,4 1 2,-4 2-1,-1-2-1,3 0-3,-1 2 6,-2-2-10,3 2 8,-2 1 2,-1 0-2,2 0-5,-3-2 1,-3 2 6,5-1-2,1 0 7,-1-1-11,-5 3 1,-3-2-4,5 1 6,-2-1-3,0 2 2,2-3-5,4 1 8,-2 1-6,2-1-4,-1 0 25,-3 0-21,6 0 7,-5-1 3,1 0-6,-4 2 4,7-2 2,-8 0-6,6-1 2,-1 1 9,-5 1-11,7 1 3,-1-1 5,1-1-5,-2 0-1,2 1 5,0-2-8,2 3 3,-1-2-2,1-1 0,0 0 5,1 0-3,-2 2-2,1-3 1,-1 0 1,2 2 1,-5 0-6,3 0-4,3-1 10,-2 1-3,6-2-2,-7 0 1,0 2-2,2-2-1,-1 2 6,8 1 3,-6-2 0,-4-1-2,2 1-8,-2-1 7,-1 1-3,-4-1-7,-3 2 4,4-2 4,-2 0 4,-6 0-7,1 0 3,-2 0-1,0 0-2,-1 0-3,-5 0-1,9 0 10,-9 0-7,9 0 2,-9 0 3,6 0-7,-6 0-1,0 0 1,6-2 0,-6 2-1,0 0-7,0 0-19,0 0-21,0 0-13,0 0-20,0 0-20,7 2-18,-7-2-29,0 0-30,0 0-41,0 0-31,3-4-38,-3 4-261,0 0-598,0 0 265</inkml:trace>
  <inkml:trace contextRef="#ctx0" brushRef="#br0" timeOffset="88227.4077">10233 6602 7,'3'0'130,"-3"0"-12,5-3-12,-5 3-11,4-2-7,-4 2-2,0 0 4,5-2-1,-5 2 3,0 0-1,0 0 0,13 5-3,-11-5-2,4 2 1,0-1-4,-1 0-5,-1 2-1,0-3-6,7 4 0,-4-3-5,-1 2-1,7-2-4,-3 2-6,0-1-3,2 3-3,-1-3-4,3 1-3,-2 0-5,3 1-2,-1-1-3,-1 1-2,0-1 1,2 2 2,4-3 1,-3 3-2,4-3 1,-1 1 2,-2 2-1,3-5 0,-1 2-3,1 0-1,-1-1-3,0 0-2,1-1-2,2 2-1,0-2 0,-8 0-5,6 1-3,-3-1 0,2 0 0,-2 3-2,2-3 1,-1 0-4,-3 2 0,1 0 5,1-2-6,2 1 1,3 0-1,-10 0 6,8-1 3,-2 2 3,1-1-1,-1 0 1,1-1-3,-2 0 1,2 0-1,-2 1-3,-1 0 2,1-1 0,-2 1-4,-1 2 4,2-3-7,2 0 0,-7 0-1,3 0 1,-1 0-3,5 4 2,-4-3-3,0 0-1,3 0-1,-4 1 2,1-1 0,-1 0 1,4-1-1,2 0 9,-1 1-2,1 1-4,0 0-1,-6-2-1,6 0-1,-1 1 0,3 1 3,-2 0-3,-3-2 1,2 1 0,-1 2-4,2-2 3,0 2 2,-7-3-6,1 3 1,2-2 1,-4 1-2,5-1-1,-5 1 2,7-1 2,-1-1-1,3 5-2,-1-5 3,-1 2 5,1-2-4,0 0 2,1-2 3,0 4-4,-2-2-2,1 0-1,0 0 2,-6 0 0,6 2 0,-6-1 0,4 0 0,-2-1-2,-1 0 0,3 3-2,-3-3 1,-3 0 3,5 0-4,-2 0 0,-2 0 2,4 0-1,-3 2-3,4-2 0,1 0 1,-1 0 2,3 3 3,-2-1-4,-1 0-1,1-2 4,1 1-1,0-1 0,-3 2-2,3-2 1,-3 0-1,-2 1 5,-1 1-5,1 0 2,0-2-3,-2 0 2,-1 2-4,2 1 3,1-3 1,-4 3 6,4-3-8,4-3 2,-4 6-2,4-2 0,-4-2-2,0 2 4,4-1 5,-1 0-3,2 0 4,-2-1-2,0 1-2,1 0 2,-5 0 2,1 0-3,0 0 2,4 0-3,-4 0-1,-1 1 1,1 0-1,-1 1 1,1-4-2,3 2 1,-5 0-4,2 2 7,0-2-3,4 1-1,0-1 4,-1-1-3,3-1 0,-2 4-1,-5-1 1,5-1 0,-2 1 3,0 0-2,-1-1-3,0 2 1,-3-2-3,0 2 4,1-1 5,0-1-8,-1 1 0,-1-1 2,3 0-2,-1 1 1,0 1 1,-2-2 3,2 1-8,5-1 3,-6 0 1,2 0-1,0 0-1,0 0 2,2 0 0,-2 0-1,-2 0 1,4 0 0,-3 2-1,6-3 0,-7 2 0,7 1 0,-6-1 2,-3 0-3,4-1 0,2 0 1,-3 0 4,0 3-5,5-3-2,-1 1 6,3 0-2,-3 1 2,-1-1-2,4 1 2,-5-4-2,7 2 5,-3 2-7,-1-2 3,1 0-1,0 1 5,3-1 3,-3 1-9,2-1 1,-4 0-2,2-1 3,2 2 0,-2-2-2,0 2 1,-2 0-1,1-1-1,0 2-2,1-2 5,-1 0-1,-2 5-2,2-5 0,1 1-3,-1-1 4,1 0-1,-2 1-2,4 2 4,0-4-2,6 2 2,-5-2-3,1 2 2,-2-2 0,5 1 0,2-3-1,3 6 5,-9-2-5,7-2 1,-8 1-2,-1 0 4,10 0-1,-1 0 3,0 0 4,-2 0 2,1 1 4,0-2 2,4-1 9,1 1 11,2 1 3,4 0 0,2-4-9,-4 2 6,16-1 5,-18-1-6,5 6-5,-4-5-5,0-1 0,-1 1-2,0 3 0,-2-1-3,-1 0-6,0 2 0,-4-2 1,-6-1 5,6 2-7,-1-1-2,-5-1-5,4-1 3,0 2-8,-2 1 7,-1-3-1,5 3-5,0-2-1,-7 1 0,7-3-3,-6 2 4,5-1 2,3-2-10,-12 1 9,13 0-2,-3-3-1,0 1 1,3 1-1,-1 0 2,2-2 6,3 1 6,-1 3 11,0-1 7,1 1 3,0-3-3,-1 0-1,2-1 3,2 2-5,1 0-2,-5 1 5,3-2-6,-4 0-2,0 1-3,0 2-3,0-2 0,-7 1 2,2-1-6,-7 1 4,2 1-9,-3 0 7,1-1-7,1 1 3,0-2-7,5 1 2,-7-1 0,2 3-1,-3-3 2,9-2-5,-4 3 4,4-2-5,-1-2 3,4 4 4,-11 1 2,2-2-10,0 2-2,-2-3 4,0 3-7,7-3 6,-4 2-2,-2 2 1,8-5 6,-11 2-2,12 0-3,-9 2 1,0-1 0,-1 0-1,8-2-4,-7 2 3,8 0-2,-2 0 5,-8 0-1,4 1-2,5-2 3,2 2 1,-4-1 1,2 1-3,1 0 4,0 1-8,-1-3 16,0 4-18,2-3 4,0 0-1,-2 2 0,-1-1 0,1 0 0,-6 1-1,2 2 6,-3-3-2,-2 1-3,3 0 4,-2-3-1,0 1 12,2 3-18,-1-1-1,-2-3 2,-1 4-1,2-1 8,0-3-4,0 1-1,-2 1 1,-3 1-3,3-4 0,2 1 5,0 0-4,2-1 2,7 1-5,-10 3 5,5-5-7,-5 2 7,1 0-6,0 0 4,0 2 5,1 0-4,-1-1-1,-1 2 3,1-1-3,1-1 1,-4-1 3,-2 5-5,4-3 0,1 1 3,-3-1-4,1-4-4,2 6 4,0 0 2,1-3 0,5 1 2,-3 1-3,4-1 1,1-1-3,-5 0 4,4 0-1,0 1-7,-5 0 6,-1-1-1,6 1 0,-5-1-3,1 3-3,-3-1 4,1-2-4,-1 1 1,2-1-1,0 1 4,3-3 3,-6 2 5,4 2-10,4-1 2,-6-4 5,-1 4-6,2-2 18,-2 1-18,2-1 6,-2 0-2,3 1-2,-3-1-4,0 0 9,3 0-16,5-2 3,-7 2-2,5-2-2,-4 2 4,5 0 1,0-2-2,-10 2 2,5 1 1,-5-2 4,4 1-5,-1 0 0,-1 0 4,0 1 0,-1 1 4,1-4 3,1 3 0,-5 1-12,5-3 9,-1 0-8,-1 3 6,3-5-3,-1 2 5,2 3-2,4-5-1,-6 4-1,8-3 3,-2 0 0,-6 2 1,7-2-2,-7 2 2,3 1-5,-2 0 8,-1-3 0,2 3-2,-3 2-1,3-3-1,-3-1-1,0 2 13,2 1-10,-1-2-1,-2-1-3,1 1 9,4 2-6,-5-4-1,2 5 7,1-3-10,-3 2 3,1-3 8,0 0-4,-2 3-3,-1-2 2,2-2-4,0 2-13,-2 3 2,3-1-4,-4-4 7,2 3 4,2-1-2,-3 0 2,-4 2-2,1-2 5,0 1-8,-1-1 2,0 2 3,-1-2 2,1 1 2,-2 0-3,4 0 2,-4-1 3,3 1-3,1 0 4,-1-1 1,2-1 1,-2 0-1,1 2-2,-2-1-1,4-3 1,-4 3 0,7 0 0,-8 0 3,2 2 0,1-2-2,-6 0-3,8-2 5,-4 2-5,3 1 3,-2-1-1,0 0 6,2 0-6,-1 3-5,-1-2 4,5 0 0,-4 0 1,1 0-2,-2 0 1,4 2 4,-4-2-3,1 0 1,-2 0 4,-2 1-4,2 1-1,-2-3 10,-1 0-7,3 0 1,-1 3-3,-2-2 1,1 1-4,2-2 3,-3 0 1,0 0-2,1 0-1,-4 1 4,1-1 1,-1 2-1,3-1-2,-3-1 1,2 0-1,1 2 2,-1 0 2,-2-1-10,-1 0 3,0 0 16,3-1-11,0 3 0,-1-2-9,-3-1 9,5 3-2,-3-2 2,1 3-9,-3-3 20,-2 0-13,5 1-1,-5 1 0,6-2 3,-3 1 2,0-1-3,0 3-2,2-3 2,-2 1 4,0 1-3,-1-1-4,1 1-2,-1-1 5,1 2-2,0-2 5,2 0-5,-1 3 8,-3-2 0,-3 2-7,7-4 5,-3 1-5,-2 1-2,-2 2 14,8-6-13,-4 6 0,-1-1-5,-3 1 4,6-1 3,-2-2 1,-4 3 2,6-2-3,-1 0 4,-5 2-10,10-2 6,-7-1 2,3 3-2,-1-3 4,4 3 6,-6-2-10,4 0-7,0 1-2,-1-1 10,4 0-3,-3 0 2,-1 1-1,-2-1 4,4 1-3,-1-2 1,0 2-4,3-3 4,-2 3-1,-3-1-6,1 1 9,1-1-2,3-1-1,-1 2 3,-4-1-6,4-1 6,-4 1 0,3 1-3,-1-4 4,0 3-3,-2 2 0,4-3 2,-2 1-8,-2 0 5,3 0 2,-3-1-7,0 1 9,0-1 0,-1 1-2,1 2-3,-1-3 6,-4 3-4,8-5-2,-8 5-1,5-2-1,-5 2-5,1-2-4,-1 2-1,5-4-13,-5 4-3,0 0 2,0 0-16,4-1-6,-4 1-13,0 0-15,0 0-13,0 0-13,0 0-17,0 0-11,0 0-20,0 0-14,0 0-13,-14-3-29,10 1-41,-1-3-147,-1 3-428,3-1 190</inkml:trace>
  <inkml:trace contextRef="#ctx0" brushRef="#br0" timeOffset="90264.6059">21077 5510 122,'1'-6'137,"-1"6"-9,0 0 4,-1-5-12,1 2-2,0 3-16,0 0 1,-2-6-13,2 6-11,-6-6 3,4 1 0,0 3-9,-1-1-3,2-1-12,-2-1 3,3 5-4,-4-7 4,2 4-2,2 3-2,-2-5 2,2 2-12,0 3-1,-4-6-4,3 6-1,1 0-3,0 0 4,-4-7-11,-1 6 2,5 1-1,0 0 1,0 0 4,-2-7-5,2 7-1,0 0-1,0 0 1,0 0-9,0 0 4,-3-2-4,3 2-2,0 0-1,0 0 1,0 0-8,0 0 3,0 0 4,0 0 2,0 0 12,0 0 14,3 17-1,-2-13-8,0 4-2,2-3-1,-1 1-4,0 0-1,-2 1 1,2 1 0,1 3 5,-1-3 2,0 1-6,0-2-1,0 3-1,-1 0-5,1-1-3,0 1 0,-1 1 1,4-2 2,-3 3-3,2-3 1,-2 0-2,1 2-2,1-4-6,-4 0 1,1 0 1,2-2-3,-2 0-2,2 0-1,-2-1 0,-1-1-3,0-3 2,0 6-2,1-4-1,-1-2 4,0 6-2,0-6-1,-1 3-2,1-3 1,0 0-2,0 0 1,0 0 0,0 5 3,0-5-1,0 0 1,0 3 2,0-3-3,0 0-4,0 0 2,0 0 7,0 0-4,0 0-2,0 0-1,0 0-4,0 0 4,0 0-1,0 0 2,0 0 0,0 0-5,0 0 6,0 0-5,0 0-2,0-11 2,0 11 2,0-8-3,0 5-3,-1-2 1,1 0 2,-3-2 1,2 2 0,-2-3 0,2-1 0,-1-1-4,0 1-3,-1-1 16,-1 3-11,0-8-1,2 8 0,-1-5 0,2 3 3,-1-1-2,-1 2-3,1 1 3,2-3-3,-2 0 2,0 3-1,2-2 0,0 1 3,-2 3 0,0-2 0,2 0 0,-3 1 0,1-1 0,2 2-4,0 1 2,-2-1 2,2 5-2,-4-7-1,3 5 3,1 2-2,0 0-2,-2-5 3,2 5 1,0 0-2,2-6 0,-2 6 1,0 0 1,0 0-3,0 0 3,0 0-1,0 0-2,0 0 1,1-4 0,-1 4 0,0 0-2,0 0-2,0 0 6,0 0-2,0 0-2,0 0 0,0 0 1,15 7 4,-11-3-4,3-3-1,-1 2 6,0-2 1,3 2-3,0-1 0,1 2 3,-1 0-5,0-4-2,5 3 2,-5-2 1,2 0 2,1 2 1,-1-2-4,-2 2 2,-1-3 2,0 3 0,2-2 0,-2 0 1,-3 1 6,3-2-11,-3 1 5,0-1-2,-5 0-1,9 1-1,-9-1 2,0 0 0,9-1-2,-9 1 1,0 0-1,6 0 1,-6 0-4,0 0 7,0 0-4,0 0-2,0 0 0,0 0 3,0 0 0,0 0 0,0 0-4,0 0 4,0 0-2,0 0 0,6 1 2,-6-1-1,0 0 1,1 3-1,-1-3-1,0 0 1,6 2 0,-3 1 2,-3-3-3,0 0 4,2 5-3,1-2 1,-1-1 0,-2-2 2,0 0-4,4 2 2,-4-2-5,3 5 5,-3-5 1,2 1-2,-2-1 1,0 0 7,2 4-6,-2-4 1,3 1-4,-3-1 2,0 0 0,0 0 0,0 0-1,0 0 3,4 3 1,-4-3-4,0 0 1,0 0 3,0 0-2,0 0-2,6 3 2,-6-3-2,0 0 5,0 0-1,0 0-1,0 0-2,0 0 2,0 0-4,0 0 1,0 0-1,0 0 5,0 0-3,0 0 1,0 0 0,0 0-1,0 0 1,0 0-2,0 0 1,0 0-3,0 0 4,0 0-4,0 0 5,0 0-6,0 0 5,0 0-4,-6 5 4,1-2 1,1 1 1,-3 4-4,-2-1 13,-3 0-10,1 4-1,-5-2-1,1 0 1,0 3-1,1 3 7,-3-5-6,2 2 1,-2 0 4,4-3-3,-2 3 4,6-7-2,-3 3 1,2 1 0,1-4-7,4 1 7,-1-2-3,0-1-1,3 1-1,-1-1 1,2 0 0,0-2 3,2-1-5,-6 5-7,6-5-8,-5 5-13,5-3-16,0-2-17,0 0-25,-4 5-32,4-2-31,0-3-21,0 5-32,0-5-46,-3 4-159,3-4-440,5 4 195</inkml:trace>
  <inkml:trace contextRef="#ctx0" brushRef="#br0" timeOffset="93200.1921">13345 5542 5,'-4'-4'129,"4"4"-8,-2-3-6,-1 0-13,3 3-20,-5-2 11,5 2-3,-10-2-9,7-1-7,3 3 1,-10-2-6,5 0-1,-4 2-6,4-1-4,5 1-1,-17 1 2,7 1-8,2-1 2,1 0 3,-5-1-7,5 3 6,0 0 1,-2 1-3,-2-1-7,0-1 2,1 3-3,-1-2 3,-1 1-3,2 1 1,0-3-2,1 2-2,-3 2-3,2-1-1,1-1 3,0 4-2,-1-3-3,1 1-3,0 2-2,2-1-1,1-2-3,-1 4 5,0-3-5,1 3-1,0-4-3,0 5 5,2-2 2,1 3 3,-1-3-2,-1 1-4,0 1-2,0-1-1,2 0-4,-2 1 0,2 1-3,-1-2-3,1-1 4,1-1-1,0 5 3,0-3 1,-2 1 1,4 0 4,-2-2-9,2 2 0,0 1-1,0-4-2,-1 3 2,1-3 0,-1 1-2,1 1 2,0 1 15,1 1-1,-1 0-7,0-4-3,0 4-2,1-5-2,-1 4 2,3-3-5,0 3 1,-3-5 2,3 6 0,2-1 7,-2-4-7,-1 3-4,1-2-2,2 2 6,0 0 0,1 2 3,0-4 0,-1 3-2,1-4 5,1 2-6,-1-3 7,0 2 0,-1 1-3,3 1 6,-3 0-3,5-3-5,-2-4-2,-1 5 0,4 1-2,-2-3-1,0 3-3,2-2 5,-3 0-2,1 0-1,-1 1-1,3-2-1,-2 1 2,0 0 1,2-1-6,-2-1 4,0 3-3,3-2-3,-4-1 4,1 0 0,1 1-2,-1-1-1,0 2 2,0-2-1,3-1-1,-3 1 4,4 1-3,-3-2 4,2 0-11,-2-1 5,0 2-2,1 0 3,0-2 2,0 1-8,1-1 3,-1 0 0,-3 1 1,1-1-5,0 0 3,0-2 1,1 3 0,-2-3 4,2 0-3,2 0-1,-1 2-3,-1-1 15,-2-1-14,3 0 0,0-3 2,-4 5-1,6-2 1,-4-2-4,0 2 5,-1 2-5,3-4-1,-4 2 8,-1 0-6,3-1 0,-1-1 4,-1 2 2,4-4-4,-1 1-3,-4 1-2,2 2 3,0-2-2,3-1 0,-3 1 4,-1-3-5,3 0 6,-2 3-3,-1 1-1,5-2-2,-4-4 7,-3 5-4,3-3 1,-2 3 0,4-4 1,-2 2-2,1 0 1,-4 0 2,4 3 0,-4-3 5,0 0 9,0 0-6,1 1 0,-3-2 1,2 0 11,2 0-18,-2 1 5,1-4-4,1 1-3,0 0 2,-2 0-3,1 3 5,-3-4-5,4 3 5,-3-5 2,1 3-6,-3 1 5,1-3-3,1 1-3,-1-1 4,1 1 1,0 1-3,1 1-2,-4-2 3,3 0-3,-1-2 3,0 2-2,-1 0 0,1-1 5,-1 2-6,0 0 4,-2-1 0,2-2 10,-2-1-16,1 5-4,-1-3 2,0 1 5,3-4 3,-6 7-8,2-4 0,1 2 3,0-1 1,0 1-1,-2 0 0,2 0 1,-2 2 3,2-3-2,-2-1 3,0 2-6,2-2 0,-1 1 2,1 2-7,-2-2 5,-1 2 4,3-1-5,-1-2-3,-1 4 10,1-5-2,-2 5-5,2 0-1,-4-2 4,4 1-5,-2 0-1,2-4 8,-3 5-6,4-1-4,-4-1 6,2 2 3,-1-1 0,3 1-4,-4-1-3,1 1 4,-1-1-3,0 1 5,1 0-8,1 1 13,-1 0-9,-1 0 4,2 0-7,-2 1 5,1-3-4,2 2 4,-1-1-3,-3 3 3,2-3-3,0 0-2,1 1 4,-1 1 4,3 3-4,-3-4-1,0 0-1,0 0 1,3 4 2,-5-3 1,2 1 0,-1-2-3,4 4 7,-5-4-5,2 0-2,-1 1 2,0 1-1,2-2-3,-6 1 5,6-1-3,-1 1 4,-1 0-2,2 0-1,-1-1 3,-1 3-1,0-3 0,-1 1-2,0-1 0,1 2-2,2-1 4,-2-1-8,0 2 7,0-1-2,-1-1 1,1 0-7,-1 0 7,0 1 1,3 1-2,-1-2-1,-1 3 2,0-2 4,-2 1-5,6 2 3,-6-5 4,2 2 1,1 0-11,-2-1 5,0 2-3,2 0-2,-3 1 5,1-1-4,0-1 2,0 2 2,5 1-1,-9-3 4,1 1-5,8 2 3,-13-1-5,7 1 3,-1 0 2,-4-1-9,1 1 20,3 0-10,-1 0-6,0 1-1,-4-2-2,2 2-6,1 0-4,0 2 1,-5 1-25,1 0-4,-2-1-11,2 2-11,-2 0-7,-3 0-10,1 0-8,1-1-10,2 1-17,0 3-23,-3-1-11,4-2-20,0 2-18,2-2-24,2 0-201,-5 2-450,5-3 199</inkml:trace>
  <inkml:trace contextRef="#ctx0" brushRef="#br0" timeOffset="94025.3556">13634 5663 133,'0'0'159,"-5"-4"-8,4 1-9,1 3-11,-5-4-6,5 0 2,0 4-13,-2-2-5,2 2-3,-4-5-4,3 1-12,-2 1-7,1 0-10,-2-1 5,0 3-10,-3-1-7,3-1 3,4 3-4,-12-1-3,6-2-4,0 3-2,-1-2-3,7 2-1,-18-1-2,8 1-3,5 0-2,-3 1-4,-1-1-2,3 2 0,-2 1-3,-3-1 1,1 0-3,0 0 0,0 1 0,-1 3-4,1-2 3,2 0-4,-2-1 1,1 3-4,0 1 2,1 0-3,-2-2-3,3 2 0,1 1-2,-2 1 0,0-1 2,4-2-3,-3 5-2,2-5-1,1 4 6,-2 0-3,2 1 0,-1-3-1,0 2-2,5-3 2,-3 5 7,-1-3-4,4 2-5,3 0 3,-2 0-8,-1 0 3,3-1 6,-1 0-10,1 1 2,1-1 0,1 1 1,1-1-1,-2 1 0,1 0-1,3 1-1,-3-4-1,4 4-2,0-2 3,-4 0-1,5 0-1,-2 0 3,0-2-2,1 0 1,1-1 0,0 1-3,0-1 0,0-2 1,-3-1 2,3 0-4,1 0 3,-3-2-3,5 0 2,-3 1 8,-1-1-10,0-2-1,-1 0 2,-1 0 3,1 0 0,1-3-1,-1 2 3,3-3-3,-4 3 3,-2-3-2,0 0 5,4-1-1,-4 1-3,1-1 4,-2 1 0,1-2 1,-1 1 2,0-1-3,-4-2 1,0 3-2,0-2 2,0 0-3,0-3 6,-2 2-6,-1-1 4,-1-1-4,0 3 1,-2-3-3,-1 3-1,-2 0 1,2 0 1,-2-1 0,0 3-4,1 1 4,-3-1-2,-1 2-2,2 1-1,0 0-1,-2 1 0,2 0-2,-2 1-3,1 1-7,-2 2 0,0-3-9,-2 2-9,1 2-10,3 0-12,2-1-16,-3 1-21,1-2-14,2 3-18,-2-1-26,3-1-21,1 0-32,3 1-202,-2-2-432,2-1 192</inkml:trace>
  <inkml:trace contextRef="#ctx0" brushRef="#br0" timeOffset="96451.6449">16352 5441 50,'-8'0'110,"8"0"-6,-9 0 0,9 0-8,-11 0-12,4 0-7,2 0-6,-3 0-3,0 1 7,1 2-6,-4-1-6,-1 1-1,2 1 1,-2 0-5,2-3 1,0 4 1,-2 1 2,1-1-1,-3-1-5,0 3-4,0 3 2,-3-3-5,8 1-1,-6-1-1,2 3 6,2-2-1,-1 1-1,-1 0 0,1 4 0,3-4-6,1 3 2,-1 0-1,0 0-6,0 3 2,5-6 1,-2 3 0,-2 3-3,2 0-1,0-3-4,3-2-2,-2 2 0,1 0 1,-1 0 3,1 0-2,3 0-3,-3 5-1,0-5-3,3 0 1,-2 0-4,3-2 0,0 3 1,4-2-1,-4-1 0,0 3 6,0-2 2,0-1-5,3-1-3,-1 1 0,-2 1-3,3-1-5,1 0-1,1-4 0,-2 5-1,0-3 0,2 1-4,-1 1 0,0-3-3,-1 0 7,4 1-8,-3-1 2,1 0-3,0-2 2,3 5-2,-4-5 0,2 0-2,2 3 0,-1-2 1,0 1-1,3 1-1,0-2-1,-1-1 4,-2 1-2,5-2 0,-4 3 1,2-1 1,0-1 1,1 1-2,0-1 1,1-2 5,-2 5-4,3-3 1,-3-1 3,2 1 1,0-1 4,0 2 1,0-1 8,1 0-9,4-1-1,-4-1-1,0 1-2,0-1 9,4 1-7,-3-1-2,0-2 1,0-1-1,6 1 9,-3-1-13,-4 2 5,5-2-2,-5 1-1,1-1 7,-1 0-1,2-1-6,-2-1 0,3 2 0,-3-1 6,1 0-6,-1-2-1,1 1 2,-1 2-5,0-4-1,-2 1 6,2-1-5,-1 0-3,0 0 3,1-1 1,3 0-2,-4 1 5,1-1-3,2 2 3,-4-1 2,1-4 0,-2 6 4,2-2-2,-2-3 5,4 1-7,-4 2 6,2-5 1,-1 4 5,0-4-7,-1 3 0,1 0-6,-3-4 3,0 3-1,2-1-3,-3 0 6,1 0 0,4 0-8,-3 3 8,-2-1 9,2-2-20,-4 0 5,2-1-2,-1 0 0,-1 3 5,0-5-1,3 6 2,-3-3 6,-4 3-7,3 0 4,0-5-4,-3 4-1,2-5 1,2 2 0,-5 3-8,4-2 8,-4-2-5,6 3-3,-2-3 2,-3-1-1,2 0 0,-2 0-5,-1 0-3,4 2 2,-4-3 3,1 4 1,-2-4-2,1 0 1,1 3-1,-1-4-2,0 2 2,0 1-6,0 0 8,-1 0-4,0-2-2,-2 5 5,-1-3-4,0 1 8,3 0-6,0 1 5,-4 0 2,5 1-10,-4-1 3,-1-1-5,1 0 4,-4 1 1,2-1-2,0 2-4,-1-3 0,2 6 5,1-7 0,-5 5-3,4-2 4,-4-1 9,0 1-15,-1 0 2,1 1 2,1 0-3,-2 0 0,-2 0 4,2 0-3,-2 1 1,2 1-2,-2-2 2,1 2 9,-2 1-7,0-4-3,1 6-3,2-4 2,-4 5-1,3-2 2,-2-1-1,3 0 5,-2 3 1,0-3-9,-1 0 4,-1 3 6,1-3-3,1 1 1,-3 1 3,2-2-7,-1 4 1,1-3 1,-1 3-7,2-1 5,-2 0 2,3 1-4,-3-2-4,0 2-5,3-1-2,-5 2 8,3 1-12,0-2 0,0 2-2,-1 1-4,1-1-3,-4 2-5,3-1-1,-2 2-5,3-2-3,1 1-6,-4 1-9,0 0 1,4-1-10,-4 4-13,-2 0-10,3-1-8,-3 4-14,1-3-12,2 1-11,1 2-13,-1 1-15,-1-3-12,1 2-6,5 1-24,-4-1-148,2 1-380,3-2 169</inkml:trace>
  <inkml:trace contextRef="#ctx0" brushRef="#br0" timeOffset="97114.6147">16060 5754 39,'23'-4'154,"-14"4"-12,5-3-12,7 2-6,-3-2-4,2 2-15,2 0 3,5-2-11,1 1 1,-1-2-13,2 0-1,-1 0-13,0 1-5,2 2-1,-3-3-11,-7 3-3,-1-2-6,0 0-3,-1 1-2,-4 2-7,-3-3-3,1 2 9,-4 0 0,-3 1 7,2-2 7,0 0 4,-7 2 0,7 0 0,-7 0 0,7-1-3,-7 1 1,0 0-4,4-2-3,-4 2-6,0 0-3,5-3 0,-5 3-4,4-1-2,-4 1 1,0 0-9,0 0 1,0 0 0,0 0-10,0 0-2,0 0-4,0 0 5,0 0-6,0 0 1,1 7-3,-1-7 1,-1 6 3,-3-1-2,4 0-1,0 2 9,0 0-3,0 3 3,-1 2 4,-2 0 9,2 2-4,-3 2-2,0 0-1,1 0-1,0 0-1,-1 1-3,1-3 6,-1-1-2,2-1-7,-3 0-1,3-3 0,0 1-1,2-1-1,-4 1-1,3-1-1,-2-3-3,3-1 3,-1 2-2,-1-2 0,-1-1-3,3 0 6,0-4-6,0 6-1,-2-1-2,-1-2-9,1 0-7,2-3-4,-4 6-11,1-3-12,3-3-9,0 5-14,0-5-9,-4 4-11,4-4-10,-4 3-3,2-2-15,2-1-3,-3 3 1,1 0-20,2-3-2,0 0-12,0 0-16,0 0-127,-12-7-316,10 4 140</inkml:trace>
  <inkml:trace contextRef="#ctx0" brushRef="#br0" timeOffset="97447.5959">16284 5926 166,'0'-5'169,"0"5"-16,6-4-1,2 4-11,2-3 0,3 2-6,1 0-5,4-2-7,1 2-12,9-2-6,2 2-4,-5 0-1,-3-2-3,6 0-5,4 1-8,-5-1-2,-4 3-4,-1-1-1,-3-2-1,1 1 2,-4-1-1,-1-1-6,-2 1 3,-1 1 3,1-1-5,-5 3-1,-1-2 1,1 0 3,-4 1 0,-4 1-4,7-2-1,-7 2-11,8-2-6,-8 2 9,4-3-21,-4 3-1,0 0-5,3 0-3,-3 0-3,0 0-11,6-2-10,-6 2-32,0 0-19,0 0-28,0 0-25,0 0-32,0 0-31,0 0-18,0 0-27,0 0-23,0 0-181,0 0-441,0 0 195</inkml:trace>
  <inkml:trace contextRef="#ctx0" brushRef="#br0" timeOffset="100799.3553">9936 5475 47,'0'0'143,"0"0"-10,7 0-8,-7 0-12,0 0 1,10 0 0,-10 0-14,12 0-1,-4 1 6,2-1-10,-3 1 0,5-1-8,-1 0-3,2 2 2,4-2-7,0 6-10,3-4-7,-2 4 1,0-3-11,-1 0 6,3 2-1,6 4-7,-6-6 0,1 4 1,0-2 1,7 2-4,-1 0 0,0-1 1,-1 0-4,3-1 1,-1 1 1,4-1-5,-4-1 1,3 1-4,-2-1-2,-2-1 2,4 3-8,-3 0 0,1-4-5,2 3 1,1-2-4,-4 2 1,6-1-3,-3 1-2,1-1-1,0-1 0,0-1 2,1 2-3,-1 0-4,2 0 3,1-1-5,0 2 1,-1-2-4,2 3 9,-4-3-9,5 0 5,-3 0 0,1 3-2,-3-3-2,1 4 1,-1-1-3,-4-2-1,1 0-1,-2 1-1,-7-2 4,0 2-1,2-2 0,-2-1 0,1 2 2,3-4 4,-4 3-2,1 1 1,-1-2-4,0 0 12,1 0-10,5 2 0,-6-4 2,4 3-1,-4-3-2,1 2 2,2 2-4,-5-3-3,5 1 1,-1 2 3,-3-1-2,1-2 1,0 1-2,0 2-1,-1-4 0,0 3-1,-2 0 3,2-1-3,-2 1 1,6-1 0,-3-2 0,1 2-1,0 0-1,2-1 0,5 3 4,-6-2-3,5 1 9,-1 0-10,-3-1-1,-3 1 1,1 0-2,5 1 0,-5-2 1,-1 1 2,-1-1-2,2 1-1,-2 1 4,-1 0-2,1-3 6,-2 2-6,0-1 1,-4-1-5,1-1 2,-2 1-1,7-1 3,-9 1-2,-1 1-1,0-2 1,-2 0 0,4 1 3,-7-2-3,3 2 3,-7-1-2,10 0 1,-10 0-2,10 1 1,-4 0-1,-6-1 0,0 0 1,5 0-3,-5 0 4,8 0 1,-8 0-3,5 2 4,-5-2-5,9-2-2,-1 2 8,-1-1-6,-7 1 0,11 0 5,-6 0-2,4-1-5,-3 1 2,1 1-4,-7-1 5,13-1 3,-8 2-3,1 0 0,-6-1 4,9 0-1,-9 0-4,6 0 3,-6 0-2,8 2 0,-8-2 0,0 0-1,0 0 3,6 0 0,-6 0-1,0 0-3,7 0 0,-7 0 4,0 0-1,7 1-1,-7-1 0,0 0 1,0 0-2,0 0-3,0 0-3,6-3 1,-6 3 1,0 0-1,0 0 1,0 0-4,0 0 1,0 0-4,0 0-2,0 0-4,0 0 1,0 0-2,0 0-1,0 0-2,6 3 2,-6-3 5,0 0-4,0 0-1,0 0-5,0 0-2,0 0-3,0 0 1,-4-10 2,4 10-3,-5-4-5,3 0 1,1 0-5,-1-1 4,-1 4-1,1-4 1,0 0-3,-2-1 0,2 2 0,-1-5 4,-1 4 2,2 2 7,-1-3-3,2-1 5,0 2-2,0 1 5,-1-2 1,1 0 1,1 2 4,-4 0 0,4 4 3,-1-8 0,1 6 2,0 2 7,-3-5-1,2 2 4,1 3-1,0 0 3,-3-5 4,3 5 1,0 0-2,0-4 2,0 4-2,0 0-4,0 0 3,0 0 2,0 0 4,0 0 5,-9 9 1,7-4 6,-1 2 0,0 3 4,-2 0 0,3 1 5,1 0 3,-2 0-1,-2 2-3,3 1 0,-1 1-1,-2-3 0,1 5 2,3-7-5,-3 2 1,4-4-3,-1 2-3,-2 1-1,2 0-4,2-1 1,-1-3 0,-1 1-6,1-3 3,-1-2-3,2 1 2,0 1 0,-1-5-8,0 7 2,0-7 1,0 5 0,0-5-2,0 0 2,0 0-1,0 5-1,0-5 6,0 0 4,0 2 1,0-2-5,0 0-1,0 0-4,0-12 4,3 7-3,-3-4 0,1 1-2,2-4 1,-1 0-3,-1 3 0,1-4-2,-1 1-2,4-1 2,-2 0-3,-3 1-3,1 0-5,0 2 1,0-2 0,-1 0-1,3 2 3,0-2 2,-2 7-3,0-3 3,-1 2-4,-1 1 5,3-2-4,-1 3 2,1-2-1,-1 3 4,1-1-2,-1 0-1,-1 4 3,0 0-1,0-4 3,0 4-1,1-5-1,-1 5-2,0 0-2,0 0 2,1-4-3,-1 4 4,0 0-1,0 0-2,0 0 2,0 0 1,7-1 1,-7 1 1,11 0-2,-7 0-1,-4 0 2,17 4 1,-11-3-2,4 0 2,-3 2-4,4-2 5,-2 3-2,-2 0 0,3 0-2,0 1-3,-4-2-4,1 2 0,3-1-3,-1 0 3,-4 1 0,4-1 3,-4 0-2,0 0 3,2 1 0,-1-2-1,-2 0 3,5 3-1,-7-2 0,3 0 0,0-1 4,-1 0 1,0 1-3,2-2 3,-3 1-3,0-1 0,2-1 2,-3 4 5,0-3-4,-1 1-4,-1-3 3,6 4 1,-4-1-4,-2-3 2,1 4 1,-1-4-1,4 3 2,-4-3-3,1 5 3,-1-5 0,0 4-1,0-4 2,0 0 0,2 5-1,-2-5 2,0 0-1,0 0-2,0 5 0,0-5 5,2 2-3,-2-2 2,0 0 2,0 0 1,0 0-1,-4 3 0,4-3-1,0 0 1,0 0-2,-4 4-1,4-4-2,0 0 2,0 0 1,0 0 1,0 0-3,-4 4 4,4-4-1,-6 4 0,2-4 4,4 0 3,-8 4 3,4-3-2,0 2-1,-3-2-1,1 2 1,-3 2 2,-1-3-1,-2 2 1,2-1-4,-3 2 5,4 0-6,-6 0 4,3-3 0,-2 7-4,0-6 0,3 0 0,-1-1-4,2 3-9,1-2-20,-2 1-13,2-3-31,-2 3-28,5 1-34,-2-2-36,2-1-37,1 1-222,5-3-462,-9 4 204</inkml:trace>
  <inkml:trace contextRef="#ctx0" brushRef="#br0" timeOffset="102037.3879">10009 5521 53,'-9'-3'136,"4"1"-18,-3-1-11,2 1-3,-2-1 0,0-1-9,-3-1 1,-1 4-12,3-4 0,-3 1-12,0-1-8,-2 0-7,5 2-7,-1 1-11,-3-2-10,3-1-9,-2 3-19,2-2-19,2 3-22,3-2-29,0 2-35,-4-3-77,2 2-195,4 0 87</inkml:trace>
  <inkml:trace contextRef="#ctx0" brushRef="#br0" timeOffset="105268.2594">13979 6038 98,'1'-5'90,"-1"5"-8,0 0-6,0-5-9,0 5-6,0 0-1,3-4-6,-3 4-6,0 0 2,0-3 1,0 3 1,0 0-9,2-4 0,-2 4-1,0 0-2,0 0 1,0 0 0,0-5 1,0 5 2,0 0 0,0 0 3,0 0-6,0 0-2,0 0-4,0 0 1,0 0-1,0 0-3,0 0 12,7-2-5,-7 2 1,7-3 1,-7 3 1,11-3 5,-6 3-2,2 0-2,5-2-1,-3 0 3,2 1 0,2-3-2,0 6-6,5-6 2,-5 4-4,2 0 1,4-1-2,1 1-2,-2 0-5,0 0-3,3 0 8,-1-1-5,8 1-3,-9 0 5,10 0-2,1 1 3,-3-2-2,1 0 6,0-1-2,3 1 0,0-1 7,0 0-3,0 0 1,-1-1-3,2 0-6,-4 1-11,2-2-2,0 3 3,-1-1-2,-1 4 0,0-6-2,0 6-3,-2-4 0,-4 2-2,-2 0-2,3 2 0,-2-4-2,0 4 0,0 0 0,-1-2 0,1-2 2,-1 2-1,-2-2-3,4 2 2,-2-1 1,2 1 0,-3-2 0,7 2 5,-6-3-1,8 1 0,-9 1-2,0-1 1,-2-2-4,2 2 3,-2 1-6,1 1 5,0 0-7,-3-3 6,3 1-3,0 2-1,-4 0 3,-4-2-2,10 1 1,-7 1-1,5-4 0,1 2-4,2 2 3,-3-3 1,-3 3-2,7-2 3,-7 2-2,3-1-3,0-1 4,-4 2 1,-2-3 1,5 2-3,1 1-1,-5 0-4,-3-3 2,4 3 1,-5 0 4,0-2-3,0 2 3,-9 0-1,13 0-1,-8-1-4,4 1 4,-3-1-1,1 0-1,2-1 0,-2 2-1,1-1 2,-2 0 4,2 1-4,0-4-2,-2 4 0,0-1 3,2 1-4,-1-3 1,-1 3-2,0-1 4,-6 1-2,9-2 3,-4 1 1,4 1-3,-4-1 0,-5 1 1,9-4 1,-1 4-1,1-3-2,-3 3 1,1 0-2,-2-2 0,-5 2 4,8-3-2,-8 3 0,6-1-1,-6 1 0,10-1 3,-7-1-2,-3 2 0,6-3 0,-6 3-1,10-1 2,-9 0-1,-1 1 0,0 0 3,8 0 0,-8 0-2,0 0 0,0 0-3,2-3 7,-2 3-2,0 0-1,0 0 3,0 0-4,6-1 0,-6 1 0,0 0 0,0 0 0,0 0-4,0 0 5,0 0-2,0 0-11,-6-9-1,6 9-5,-4-4-3,0 1 3,-1 3-2,-3-2 2,3 0 1,0-1 4,-4 1-8,3 0 6,-1 0 3,1 1 0,-1-1 1,2-1-1,-1 0 1,-2-1-1,2 1 3,-3-1 0,1-3 2,1 6 0,0-1 0,1 0 2,0-1 4,-1 0-3,6 1-1,-3-2-2,4 4 0,-5-1 3,5 1 0,-4-3 1,4 3-3,0 0 2,-6-1 0,6 1 1,0 0-4,0 0 2,0 0 0,0 0 0,0 0 3,0 0-2,0 0-2,-7 7 6,10-3-4,-6 2 2,6-1 1,-3 1 0,1 2-2,-1-1 1,1 3 5,0-3 0,-1 3 3,1-1 1,1 1 2,-1 0-2,2-1 0,-2-1 5,4-1 2,-1 4-7,-3-5 1,2 8 0,-3-9-2,0 5-3,6-1 5,-6-1-2,1-1-3,1 0 1,-1-1 1,-1 0-1,1 1-1,1-2-2,0 0 0,0-1 4,0 0-3,-2 0-1,0-4 2,1 5-4,-1-1 5,4-3 0,-4-1-3,0 5 0,0-5-1,0 0 2,0 0 3,0 0 3,0 0 8,0 0 3,0 0-9,0 0 0,0 0 0,0 0 4,0 0-4,0 0-2,0-14-4,-2 9 0,2-3 1,-2 1-3,1-3 0,1-2 0,0 2 0,0-1-3,-2 0 2,2-3-2,-2 0-3,0 3-2,-1-2-1,0 0 0,2 4-1,1-2 6,-6 3-1,5-2 0,-1 5-2,-1-2 1,1 0 0,0 2 2,-1 0-3,2 1 4,0 0-3,1 4 0,-5-6 6,4 5-3,1 1-3,-1-4-2,1 4 6,0 0-4,-1-5 0,1 5-4,0 0 1,0 0-3,0 0 7,0 0 0,0 0 0,0 0-5,0 0 4,0 0 2,2 12-1,-1-7 2,4 1-2,-2-2 2,1 1 0,0 0 2,0-1-2,3 0-4,-1 1 4,0 0 1,-1 0-1,1 0-1,2 0 0,-1 0 3,-2-1 1,1-1-3,2 2 0,-2 0 0,2-1 0,-2 0 3,5 2 0,-5-2-3,3 2 2,-4-6-3,-1 4 3,1-1-1,0-1-2,-3 0 3,-2-2-2,6 3 0,-6-3 3,2 4-3,-2-4 3,0 0-2,0 4 1,0-4 5,0 0 1,-6 4 1,1-4 4,5 0 0,-12 3-4,3-1 3,3 3 3,-3-2-1,1-1-3,-1 1-2,-2 1 0,2-1 2,-1 1-6,3-1-1,-3 1-10,1-1-11,3 0-19,-1 1-20,1-1-26,0-1-30,0 0-42,4 1-14,-2-1-54,4-2-154,-4 3-406,4-3 179</inkml:trace>
  <inkml:trace contextRef="#ctx0" brushRef="#br0" timeOffset="108006.9031">17051 5920 53,'16'-6'121,"-16"6"-9,7-2-5,-4 0 0,3 0-11,-2-1-5,3 1-4,-2-1-3,2 0-7,-2 1-2,1-2-9,2-1 5,1 0 1,-1 0 3,4 0-4,-3 1-6,2-2 5,-1-1-8,1 2-3,-2 1 1,5-3 4,-4 0 1,7-1-2,-4-1 5,6-1 6,-2 2-4,0-2 2,0 0 1,2-3 2,0 3-1,-1-2-4,5-3 0,-6 5-7,1-2-1,-2 0-4,1 2-5,1-1-6,-4 3 0,2-2-5,-5 3 3,4-4-8,-5 5 0,0-2-5,3 1 1,0-2-6,-3 1-5,7-3-4,-7 4 2,3-1-2,0-2-3,-2 3-1,5-2 6,-5-1-5,2 0 4,2 1 1,1 0-2,0-2-1,1 0-4,-3 3-2,-1-1 1,-3 1 0,2 2-5,0-2 3,-2 3-3,3-3-1,-3 1 2,-2 1-2,2-1 2,-2 3-5,1-2 0,-3 1 0,3-2-3,0 2 14,0-1-11,0 0-4,-2 0 2,2 2-2,-3 1 1,-2-2 0,7-2 1,-3 4 2,1-2-4,-1 1 3,0 1 0,1-2-2,-5 2-2,2-3 0,-1 3 5,3-4-3,1 1-2,-4 2 0,8-1 9,-7 1-7,2-1 0,1-2-2,0-1 3,0 3-3,1-2 1,2 1 0,3-2-2,-4 0 3,0 3 2,1-2 1,0 3 2,0-3 0,-1 0 3,1 1-2,-1-1-2,-2 0 4,5 2 1,-4-3-2,4 4 2,-3-2-3,0 0 0,-1 0-5,-1-3 6,1 7-5,-6-4 12,6-3-13,-3 8 5,0-3-3,1 1-2,-3-2 2,-1 3-4,0 0 1,0-3 2,-2 5 1,-2 0-2,7-2 1,-7 2-2,3-5 1,-3 5 3,0 0-1,3-2-3,-3 2-1,3-3 2,-3 3 2,0 0-1,0 0-4,0-2 3,0 2-2,0 0 1,0 0 0,0 0 3,0 0-3,7-2 0,-7 2 0,0 0-3,0 0 3,0 0-1,0 0 2,0 0 10,0 0-13,2-3-1,-2 3 1,0 0-7,0 0-7,0 0-6,0 0-1,0 0-6,0 0-7,0 0-9,0 0-14,0 0-12,0 0-11,0 0-14,0 0-11,0 0-4,-9 7-8,3-3-19,4 0 5,-1-1-13,-3-2-5,2 2-8,-1 1-12,-1-3-140,1 1-334,-3 4 147</inkml:trace>
  <inkml:trace contextRef="#ctx0" brushRef="#br0" timeOffset="108959.1567">18200 5107 56,'0'0'113,"-6"-3"-9,6 3-2,-6-1-8,6 1-4,-7-3 3,7 3-5,-4-1-1,4 1-14,0 0 9,-6-4-7,6 4 2,0 0-4,-5 0-1,5 0 0,0 0 1,0 0 0,0 0-2,0 0-3,0 0-2,-6-3 0,6 3-7,0 0-6,0 0 4,0 0 5,0 0 8,0 0-2,1 8-1,-1-8-5,3 9 5,1-5-8,-1 4 0,0-4-4,2 7-3,-1-1-9,1 1-1,-1-1 0,1 0-4,-1-1 0,1 3-7,0-1-3,3 0 1,-2-2 4,2 7-5,-2-7-2,-2 1-3,4 0-6,-3-1 2,2 0-2,-1 1 0,1-2-4,-3-4-2,-2 2 1,2-1-3,0-1 1,0 1-1,-3-4 0,2 3-2,-2 0 0,1-1-1,0 0-1,-2-3 1,0 0-1,1 4 0,-1-4 5,0 0 1,4 3 0,-4-3 6,0 0 5,0 0-1,0 0-3,0 0-1,0-13-4,0 9 2,0-3-7,0 0 9,-4-4-7,3 1-2,-1-2-1,-1 5-3,0-7-3,0 2 5,0 2-3,-1 1 3,-1-2-3,1 0-2,-1 1 3,0 1-3,1 0 0,0 1 2,-2 0-1,5 2-1,-3 0 3,0-1-5,0 2 3,-1 0-2,3 1-2,-2 1-1,1 0 2,0-2-1,3 5 4,-3-5-4,3 5 2,-4-1 0,4 1 0,0 0 0,-4-3-3,4 3 4,0 0-2,-2-5-3,2 5 2,0 0 1,0 0-1,0 0 0,0 0 1,0 0 5,0 0-7,0 0-1,0 0 1,10 9-1,-8-8 4,2 2 0,1-1-3,0 2 6,1-4-3,2 3-1,1-3 2,0 3 3,1-3-7,-2 0 7,5 1-4,-2-1-1,1-1 1,-2 1 2,3 0 0,-3 0-5,3-3 3,-4 1-2,-1 1 4,2 0 11,-1 1-14,-2-3-4,-1 2 6,-6 1-4,10-1 1,-3 1 10,-7 0-9,5-3-1,-5 3 3,7 0-1,-7 0 0,0 0 2,0 0-1,6 0-1,-6 0-1,0 0-1,0 0 5,0 0-3,0 0 1,0 0-2,7-2 1,-7 2-2,0 0 1,0 0-1,0 0 1,0 0-2,0 0 0,0 0 1,0 0-3,0 0 4,0 0-1,0 0-1,0 0 2,-8 11 1,8-11 0,-4 6-2,0-2 4,-2 1-4,1 2 0,-4-2 1,4 3 1,-2-1-2,2 0 3,0 0-1,-3 1-1,2 0-2,1 1 2,-1 0 1,-1 2 1,0-2 0,0-1 0,2 0 2,0 0 0,1-1-5,-1 2 2,1-3 2,2-2 0,-2 1-2,1 2 0,-1-4-5,3 4-8,0-6-14,-3 5-19,4-3-19,-3-1-21,-2 3-35,4-3-36,1 2-28,0-4-44,-4 9-174,4-9-435,0 5 193</inkml:trace>
  <inkml:trace contextRef="#ctx0" brushRef="#br0" timeOffset="114767.9886">1418 5220 59,'0'0'61,"-10"0"-2,3-1-13,7 1-1,-10 0-6,5 1-5,5-1-4,-13 1 5,9 1-14,-5-1 3,3 0-4,2 2 0,-4-2-5,1 2 3,-1 2-5,-1-1-3,-4 0 4,2-2 0,1 4 17,-4-5-11,2 4 10,-1-3-4,1 1 14,0 0-10,-2 1 1,1-4 11,2 3 4,-1-2 4,2-1 5,-3 0 4,3 0 7,1 1-5,0-2 3,0 2 3,3-2 4,-1 0-1,7 1-8,-9 1 5,9-1-3,-6 3-7,6-3-3,0 0-10,-6 0-6,6 0-4,0 0 0,0 0 1,0 0-4,0 0 6,32-4-4,-16 1 3,2-1 2,4 1-5,-3 1-3,13-1 0,-4-2-3,0 5-2,-1-2 0,5-3 5,0 3-3,0-3 2,6 0 0,-2 1 1,0-2-10,0 5 3,-2-3-5,2 2-3,-4 0 6,-2 0-5,-3-1-2,-5 3-1,6-3 1,-9 2 0,3 0-4,-4-1 1,0 1-1,-7 0 0,1 0-5,0-1 1,-5 2 0,1-1-2,-1-1 0,-3 2 2,-4 0-2,0 0 0,12 0-1,-12 0-1,5 0 2,-5 0 0,0 0-1,0 0-4,0 0 3,0 0-1,0 0 1,5 2-2,-5-2 5,0 0-2,0 0 0,0 0-1,0 0-1,0 0 0,0 0-1,0 0 2,0 0 2,0 0-1,0 0-2,0 0-3,0 0 1,0 0 1,0 0-2,0 0-2,0 0 1,0 0-5,0 0 8,0 0-1,0 0-4,0 0-6,0 0-4,0 0-1,0 0 2,0 0 4,0 0-2,0 0-8,0 0-3,0 0-10,0 0 2,0 0-7,-22-2 3,18 0-3,4 2 1,-11 0 5,11 0 5,-11-2-5,5 2 7,6 0-1,-11 2 4,3-4 0,8 2-1,-13 0 1,6 0 2,0-1 4,-1 1-3,2-1 5,-3 0 0,1-1 5,2 1-1,6 1 3,-14-1-2,8 0 1,0-1-1,0 1 2,2-1-2,4 2 5,-11-2-5,7 1 7,-1-1 2,5 2 3,-7-1 9,7 1-7,0 0 9,-7-1 0,7 1 0,-7-2 1,7 2-4,0 0-4,0 0 1,0 0 2,0 0-6,0 0 5,0 0 4,-6 6-1,6-6 2,3 6 2,-3-6 3,2 7 3,-1-4 1,1 4 4,-1-3-2,3 1 1,-3 0-1,1 1-7,1 0 4,1 2-3,-1 0 0,-2 1-1,3 0-5,-2-4 1,0 2-2,-1 0-2,-1 0 3,1-1 0,-1-1 0,3 1-6,-3 0 0,2-2 1,-2 1-1,0-5 0,0 8-2,1-6 1,-1-2-2,0 5 0,0-5 2,0 4 6,0-4 11,0 0 5,0 0-4,0 0 4,0 0-6,0 0-4,0 0-2,-3-16 0,3 9-3,-3 2-2,1-7-1,0 4-3,1-4 1,1 2 7,-5-2-7,5-4-2,0 3-1,-3 4 0,3-3-7,-1 0 5,0 2 3,-1-2-5,-1 0 15,2 4 0,0-4 1,0 2-2,1 3 0,0 0-5,-1 2-3,2-1 3,-2-1-5,-2 3 0,6-1 0,-3 0 0,0 5-2,-4-7-1,5 5 1,-1 2 1,0-4-3,0 4 1,-1-5-2,1 5-2,0 0 2,0 0-2,0 0-1,0 0 4,0 0-4,0 0 3,0 0-2,0 0 0,0 0-1,0 0-1,4 11 0,-4-7 4,0-4 0,2 7-2,-1-3 2,0-2-1,2 1 0,0 1-1,-2 0 3,1 0 0,-1 0-2,1 1 3,-2 0 0,2-2-1,0-2 0,0 3-1,0-2 2,-2-2-1,3 7 0,-1-4 0,-2-3 0,1 1 0,-1-1 0,2 4 2,-2-4-2,2 4 3,-2-4 4,0 0 5,0 0 4,0 0 0,0 0 3,0 0 3,0 0 3,0 0-5,0 0 0,0 0 1,0 0-3,0 0-3,7-9-3,-6 6 1,-1 3-1,0-8-4,0 8 3,0-6-3,0 3-3,0 3 2,-3-8-2,3 4 1,-1-1-3,1 3 2,0 2-1,1-7-2,-2 3 1,1 4 1,0-8-7,-1 5 2,1 3 2,0 0 1,-3-5 0,3 5-2,0 0-1,0-4 1,0 4 0,0 0-6,0 0 6,0 0-6,0 0-2,0 0 5,0 0-4,0 0 4,0 0-1,0 0-1,5 14 1,-5-11-1,3 1 0,-3 0 1,0 3 2,1-1 4,-1-1-5,0 2 2,0 2-2,-1-1 3,2 1-1,-1-2 4,0-1-4,4 2 3,-4 0-4,1 0 2,1-2 0,-1 0-3,0 0 2,1-1 0,-4-1-1,2 1 1,2 0-2,0-1 3,-2 2 2,0-1-4,1-3 5,3 2-4,-4-1 0,0-3 1,1 5 2,-1-5-3,0 4 3,0-4 0,0 0-2,2 5-1,-2-5 2,0 0-1,0 0 1,0 0 2,0 0 3,0 0-5,0 0 3,0 0 1,0 0-4,0 0-3,0 0 0,0 0 1,-10-12 2,7 7 2,2 0-3,-1 0 0,1-2-1,-3 1-2,2-2 1,-1 3 2,-1-5-2,4 4 0,-4-2 3,1 0-4,0 1 0,3 0 4,-2-1-3,0 1-2,1 3-1,-2-3 2,3-1-1,-2 3 0,2 2 0,-1-3 4,1 1-1,-2 2-4,2 3 3,-1-7 1,2 5 0,-1 2 1,-2-5-3,2 5 0,-3-4 0,3 4-1,0 0-2,0 0 5,0-6-5,0 6 1,0 0-1,0 0 0,0 0 0,0 0 3,0 0-5,0 0 4,0 0-1,0 0-1,12 12 3,-8-9 1,-2-1-2,6 1 2,-2 1-1,0-1 1,1-1 1,3 3 0,-1-1-4,0-1 7,0 1 2,5 0-6,-5 1 3,1-1 0,-1-1-2,0-2 0,4 3 1,-3 0-1,-4-2 5,3 1-5,-1 0-1,-2-3-1,1 2 0,-3 2 3,0-3 0,2 1 0,-3-1-1,1 1 1,0 0 0,0-1 1,-4-1 0,5 1-3,-5-1 1,0 0 0,0 0 3,6 2-4,-6-2 0,0 0 2,2 1-1,-2-1 1,0 0-3,0 0 2,0 0 2,0 0-3,0 0 2,0 5-1,0-5 4,0 0-6,0 0 3,0 0-2,-2 5 0,2-5 2,-4 5-2,2-1 0,0-1 1,-3 1 2,2 0 0,-1 0 1,-2 5-4,-3-4 0,3 3 7,-2-1-5,1-1 3,-1 2-1,4 0 3,-4 1-6,-1-2 0,2 6 2,-1-7-2,0 2 2,-1 0 2,0 1-4,3-2-8,-2-1-18,4 0-18,-2-1-21,2-2-28,4 2-22,-5 0-27,5 2-23,-3-4-30,3 2-211,-2-4-439,2-1 195</inkml:trace>
  <inkml:trace contextRef="#ctx0" brushRef="#br0" timeOffset="116060.5146">477 6128 213,'-5'-5'190,"5"5"-16,4-9-12,0 1-11,1-2-2,1 0-9,5-5-6,-1 1 4,12-7-8,-3 2-8,0-3-4,2-2-3,3 2-9,-5 0-1,5-2-6,-1 2-4,-3 0-13,0 0-7,0-1-8,-2 2 14,-6 5-7,3-7-5,-4 7-4,-2 2-10,0-1-5,-4 3-2,0 2-3,-1 0-11,-2 2-4,-1 2-5,-2 0-7,1 1 2,-2-1-6,0 4-9,-1 0-5,-4 1-9,7 1-2,-13 1-2,1 3 2,1-4-4,0 5 1,-5 1 3,6 0-1,-2-1 1,1 0-1,0 2 2,5-2 0,-3 1 1,4-2-3,1 1-2,-1 2-2,5-2 6,0 4 2,3-4-5,3 3 3,2-1 0,2 0 1,0 2 3,4-1 0,-1 3-3,2-3-1,1 4-6,-1-4-3,-2 2 5,0 0-5,-3-4-1,0 1 1,-1 1-4,0 0 1,-2 0-8,-3-2-1,0-2 0,0 4 6,-4-1 3,0-2 2,0 3 2,-4-3-1,-1 1 6,0 1 2,-3 1-3,1-4 3,-2 1 2,0 3-2,-3-4 3,3-1 5,-1 3 0,0-3 4,1-2 6,3 0 1,-3-1 4,4 1 0,5-1-2,-12-3 0,7 1 2,1 1-2,0-5-2,3 3-2,-3-2-2,4-2 0,4 2-1,-3 0-1,3-2 2,0-2-10,1 0-1,3 1-5,-1-2-3,3 0-3,5-2-1,-1 0-4,-3-2 1,3 1 0,-1-1-1,0 2 1,-1-3 3,3-1-2,-3 1-2,1 0 2,-1 1 3,-1-2 2,-2 1 0,1 1 1,-2 1 3,1-2 3,-4 4-4,3 1 2,-3-2 3,-2 2 1,0-1 2,0 2 2,-2 0 7,2 2 12,-3-1 8,0 3-3,0 1 7,3-1 8,-1 2 4,-2-1-2,0 4-1,0-6 0,0 2-5,0 4-4,0 0-3,0 0-2,0 0 2,2 13 14,1-6 7,-2 2-1,-1 4 5,3 3 4,-2 1-3,1 1 2,1-2-3,-3 3-3,4 2 8,-3-3-7,3 1-4,0 0-1,0-2-6,-1 0 0,1 0-2,-3 0-6,1-4 5,2 1-13,-3-1 0,2-2 4,-1-2-7,-1 1-3,1-3-3,-2-1-2,2 1-17,-4-2-11,2 2-10,4-2-18,-4-1-13,0-1-11,0 2-15,0-5-7,1 5-4,-1-5-5,0 0-14,0 0-17,-3 2-24,3-2-14,0 0-4,0 0-3,-9-10-6,4 7-121,0-2-327,-5 0 145</inkml:trace>
  <inkml:trace contextRef="#ctx0" brushRef="#br0" timeOffset="117371.9321">904 5840 107,'-5'-3'139,"0"1"-14,5 2-11,0 0-10,0-5-13,0 5-4,6-5-8,2 1-2,2 1-11,-1-2-5,5 2-4,7-3-7,-2-2-1,1 5-3,8-6-15,-3 2 2,-2 4-7,5-6-6,-8 3-1,2 1-14,-2 1 4,1-1-5,-5 1-4,1-1 0,-4-1 5,-2 4-6,-1-2 0,-3 1-1,-1 2 18,0 0 2,-2-3 0,-1 3 6,1-2 3,-4 3 2,2-4 0,-2 4 0,-1-4-4,1 4 0,0 0-1,-6-4 6,6 4 0,-9-4 0,9 4 1,-9 3 2,9-3 0,-10 2 4,2 1-8,2 1 5,-2 0 0,-1 2 6,0 2 4,2 1-6,0-2-2,-2 2 3,4 0-4,0 3 2,0-4-2,1 5-4,1-2 4,1 0-3,2-1 0,0 2-1,0-1-4,2-1-3,2 0-1,0-2-1,-1 0-2,-1 1-1,6-1-1,-3-4-2,-1 1-3,1 1 0,0-1 1,0-4-4,1 3 4,1-4-2,-2 1-2,-5-1-1,12-2-1,-6-2 1,0 1 0,-1-2 4,1 1-10,0-4 3,1-1-2,-1-1 2,-1 0-2,-1 0-1,1-2-3,-1 0 5,-1-4-10,1 5 2,-3-3 1,-1 2 0,2 0-2,-2 0 3,1 2-1,-1 3 2,-1 2 11,1-1-17,0 2 2,0 0 1,0 4-2,-2-5 0,2 5 2,0 0-1,0 0-1,0 0 9,-7 15-4,3-7 2,3 0-2,-2 1 6,3 4-3,0-3-1,0 5 1,3-2-2,1-3 2,-2 1-1,4-1 3,0-1-5,-4 2 5,3-1-1,3-2-1,-1-1-3,1 0 4,-3-1-3,3-2 6,1 1-2,-4-3-2,0 0 1,-1 0-1,1-1 0,-5-1 1,8 0-3,-8 0 1,10-3 3,-5 0-2,-1-3-1,0 2 2,-2-2 1,1-1-4,3-1 0,-5 0-3,1-3-1,-2 0-1,1-2-4,-2 2 3,1-2-4,-2-2 5,1 7 3,-3-3-1,2 1-4,-1 0 6,-1 3-4,2-1 1,2 4-4,-4-1 4,4 0 0,-2 1 0,-1 1-2,3 3-2,0 0 1,-4-4 2,4 4 2,0 0-2,0 0 2,-6 9-4,6-9 3,6 10 4,-2-4-5,-1-1 3,-1 1 2,2-1 0,1-1-2,-1 1 2,3 0-2,-1-1 3,0-3-1,1 1-1,-2 1 0,2-3 3,1 2 0,-1-4-3,3 1 4,0-3-2,0 1-1,-2-4 0,2 2 1,0 0 1,-1-4-1,-4 2-1,4 2 0,-4-5-10,3 1 3,-2 1-1,3-2 4,-5 2-6,0 0 2,1-1 3,-1 3-2,-3 2 5,2 0-3,-3 0 9,0 0-8,6 0-2,-6 4-1,1-2-1,-1 2 0,0 0 1,0 0 2,0 0 1,0 0 0,0 10-1,0-3-2,-1-1 4,0 5 4,2 4 4,-1-3-4,0 1-1,1 3 8,-1-4-6,4 4 0,-1-4 0,1 0 1,-2-1 0,6 0 3,-3-1 0,2 1-1,-4-1-1,5-2 1,-3 0 5,-1 0-6,5-3 1,-3-1 1,2 1 2,-2-2-3,-1 1 4,2-4 5,-1 0 6,0 2-4,2-4-3,-2-1 1,1-1-1,-1 0-2,-1 0 0,4-3-1,-2 0 0,-1-3-2,-2 0 0,1 0-6,-1-3 2,-3-5-7,3 1-4,1-2-11,-4 0-5,-1-1-7,0-4-5,-1 5 1,-4 0 0,1-1 0,3-2 2,-3 5 1,-1 0 4,2 1 4,-1 3-3,-1 1 3,0 0 6,4 6 0,-4-2 7,2 3 3,2-2-2,-2 4 7,3 0 0,-3-1-2,3 4 3,-4-2-1,4 2-3,0 0 3,0 0 12,0 0 10,-3 12 8,3-2 9,0 1-1,0 6 8,3 0 5,1 2 4,2-1-1,-3 7 6,3 2 0,2-1 1,-2 0 8,-2-1-1,1 0-6,0-4-4,-1 4-5,1-2-5,-1-4-3,1 0-4,0-2-4,-1 1-7,-1 0 0,-1-1-2,3-3-2,-5-4-1,4 0-6,0 2 6,-3-7-8,2 3-7,-1-2-13,-2-1-13,3-2-14,-3 1-9,1-1-17,-1 1-19,0-4-28,0 0-30,0 0-41,0 0-23,9-9-35,-4 2-206,-5 0-475,2-3 210</inkml:trace>
  <inkml:trace contextRef="#ctx0" brushRef="#br0" timeOffset="117609.2854">1764 5741 137,'-4'0'285,"4"0"-20,0 0-19,0 0-17,0 0-16,0 0-25,0 0-14,0 0-17,17-3-17,-7 1-15,4-2-12,-2 1-14,-1 0-10,1 1-25,-3-1-22,2-1-24,-2 2-24,1-1-19,-3 0-20,-1 3-17,3-2-24,-4 2-27,0 0-20,-5 0-26,9-3-168,-9 3-352,0 0 156</inkml:trace>
  <inkml:trace contextRef="#ctx0" brushRef="#br0" timeOffset="119889.0097">3805 5484 77,'0'0'172,"0"-5"-13,-3 1-19,3-1-13,0 5-14,-2-6-1,2 6-18,0-6-6,-4 3-10,4-2 1,0 1-1,0 4-8,-4-5 0,4-2-13,-2 2-3,-1 1-9,3 4-1,-5-4-5,1 3 0,0-2-7,0 0-4,4 3-4,-10-2-5,5 1-2,5 1-11,-13 2 15,4 1-11,1 0 6,0-2 1,2 3 1,-4-2 1,0 5-7,2 1 2,-3-2 2,3 2-1,-1 0 4,2 1-2,-1-2-3,2 3 3,0 0-3,1-2 2,1 1-3,2-2 5,-3 3 0,5-1 3,0 2-3,0-1 3,0 1 0,5-1-3,-3-1-1,4 1 2,-1-1-2,-1 0 0,3-1-1,2 0-1,-1 1 1,0-3-11,1-1 4,1 4-3,0-5 1,-2 0 0,0-1 1,0-2-2,-2 1 0,1-1 2,3-1 4,-5 0-1,3-3 0,0 3 6,-1-3 3,0-1 0,-1 2 6,1-3-6,-5 1 1,6-2-2,-6 1 0,1 0 0,3-2 3,-2 1 0,1 0-2,-1-4 0,-3 2 3,3-2-9,-1 1-1,-2 1 2,-1-1-6,1 3 0,0 0-1,-1-1 0,0 0-2,-1 2-3,2-2 4,-1 2-4,0 0 0,2 1 3,-2-1-3,0 5-1,2-6 9,-2 4-8,0 2 2,-1-7 2,1 7 4,0-3-5,0 3 5,0 0 0,1-3 2,-1 3-1,0 0 0,0 0 0,0 0 1,-2-6-1,2 6-4,0 0 3,0 0-1,0 0 0,0 0 1,0 0-5,0 0-1,0 0 1,0 0-1,0 0 5,2-3-8,-2 3 0,0 0-1,0 0-1,0 0-2,0 0 3,0 0 5,0 0-5,5 10 4,-4-5 4,2-1-2,1 0 2,-1 3 2,-3-2 2,5 1-4,-2 2 0,1 0-1,-1 1 7,1-2-2,-3 2 2,6-1-2,-1 2-3,-2-2 1,0 0-1,1 1 2,-1-1-3,2 1 5,-2-1-3,1-1-6,-1-2 2,1 3-3,-4 1 1,4-4 14,-1-2-8,-3 3 0,4-2 1,0-2 2,-1 1 2,1-1 10,2 1-5,-2-2-3,-1-1 8,2 3-7,-6-3 3,12-3 1,-6 3 11,-2-2-17,5-1-6,-3 1 3,1-2 0,-2 1-1,1 2-3,-1-2 0,-1 2 0,-4 1 1,8-3-1,-5 1-5,-3 2 5,0 0-6,3-4-8,-3 4-21,0 0-18,3-1-17,-3 1-17,0 0-20,0 0-35,0 0-35,0 0-34,0 0-35,0 0-216,0 0-489,0 0 217</inkml:trace>
  <inkml:trace contextRef="#ctx0" brushRef="#br0" timeOffset="121579.0437">5881 5392 63,'0'0'223,"-1"-4"-13,1 4-17,0 0-12,0 0-4,0 0-14,0 0-9,0 0-17,0 0-11,0 0-11,0 0-10,0 0-12,0 0-6,0 0-9,0 0-10,0 0-6,0 0 1,0 0 10,0 0 6,1 15 7,-1-9-2,2 1-7,0 2-4,-2-1 0,0 1-7,4 3-2,-7-1-8,3 1-2,3 5-6,1-1-5,-4-1-3,4 2 3,-2 0 0,2-2-6,1 2-3,-4-1-7,2-6 1,1 2 0,2 3-4,-5-3 1,3-2-4,-4-2-3,4 1 1,-3-2-4,3-2 1,-4-1-1,4 1-5,-4-2 1,3-1 1,-3 4-2,0-4-2,0-2-1,5 4 2,-5-4-1,1 4 1,-1-4 0,0 0 13,0 3 2,0-3 3,0 0-2,0 0 2,0 0-2,0 0-5,0 0 1,0 0-1,0 0 8,0-13-11,0 7-6,0 1-5,0 0 3,4-2-2,-8 2-1,4-2 6,0 1-7,0-2-1,4 2-2,-4-2 6,0 2-2,0-3-5,-4 1 15,4 3-18,-1-4 1,2 3 2,-1 0-3,0-1 3,4-3-2,-3 4-4,-1-3 5,4 3-1,0-2 2,0 0-5,-2 1 1,6 1 3,-2 0 0,-1 1-1,2-2-4,4 2 2,-3 0 2,1 0 4,1 1-2,-1-2-2,2 2-2,1 0-4,1 3 5,0-4-3,-2 3 8,0 2-3,1-1-9,-1 1 7,1 1-4,-2-1 5,3 2-1,-4 0-3,3 2 5,-2 0 0,0 0-1,-1-1 2,1 0 2,-1 4-4,-3-3 4,1-1-3,0 2-2,-1 0 1,0 2-3,-2-2 4,0 0 2,-2 0 0,1 2 1,0-2-3,-3 1-1,2 2 0,-2-1 3,-2-2 1,-1 3-1,3-2 0,-5 4 0,0-2 0,-2 1-2,-1-4 2,0 3-1,-1 1-3,-2-4 2,0 1 2,2 0-4,-1-3 3,-3 1 0,4 0-4,-1-1 3,-3-2 3,5 2 12,3-2-17,-4-1-5,-1 1-1,5 1-9,-2-2-5,1 1-7,6-1-7,-10-1-12,10 1-17,-9-2-14,5 1-20,4 1-16,-9 0-26,9 0-14,-3-2-28,3 2-30,0 0-24,-2-3-191,2 3-463,0 0 205</inkml:trace>
  <inkml:trace contextRef="#ctx0" brushRef="#br0" timeOffset="123411.2919">8437 4489 29,'0'0'139,"-4"-5"-15,3 4 6,1 1-9,-4-5-8,4 5-5,-3-3-8,3 3-13,0 0-6,-3-2-7,3 2-3,-7-3 9,7 3-3,-6-3-7,6 3 1,-6-1-3,6 1-2,-7 0-3,7 0-7,-13 1-6,2 0-2,-1 1-3,0-2 4,-1 0-3,-5 4 3,0-3 0,0 2-2,-1 1-3,0-3 2,1 3-3,2-4 1,1 4 3,2-3-6,0 3-4,0 0 1,0-3-2,0 4-4,0 1-1,-1-1-2,1-4-1,3 5-2,-4 3-4,5-4 0,-4 3-3,4-2-5,0 0-2,4 0 2,-1-2-3,2 0-2,0 2 1,0 0 0,2-3-4,-1 2-1,5-1 1,-2 2 0,1-2 2,3 1-4,0 0 1,-1-2 2,5-1-2,1 2-1,0 1 1,2-2-4,2-3 1,0 1 0,1 2 0,0-2-2,4 1 5,1-4-4,0 2 1,-1 0-1,0-3 1,0 2-1,1 0 0,-6 1-1,2-3 2,-2 1-1,0 2-1,-2 0 1,1-3-2,-6 3 4,3 0-3,-4 0 0,2-1 0,-7 1 0,5-1 1,-5 1-2,0 0 1,5-2 2,-5 2-3,0 0 3,0 0-2,0 0-1,0 0 2,0 0 0,-9 9-1,4-5-1,-3 0 1,-3 0-2,2 1 2,-2-1-4,0-1 5,-1 2-3,2 2 5,-4-2-4,2-1 2,-1 6-1,-1-2 15,0-1-1,3 0-3,0 1-2,-2-2 2,3 2 0,-3-1-2,4 2-1,0-2-1,0 2-2,-1-4 1,1 2-3,5 0 1,-1-1-3,0-1-1,2-1 2,1 2-2,-1 0 4,3-4-4,3 5 8,-2-2-5,8-2-1,-4-2-1,8 2 0,1-1 0,-1-1 0,5-1 0,1-1 0,10-1 2,-8-2-2,7 1-2,1 0 3,-2-6-1,1 4 3,0 1-5,-8-1 1,0 1 2,0-3 0,0 3 0,-7 2-2,-2-1-1,-1 1 1,-2 0 3,-1 0 0,-2 1 5,1-1-7,-2-1 1,-4 3 1,7-2-3,-7 2 0,5 0 1,-5 0-2,0 0-6,0 0-11,0 0-15,0 0-13,0-4-19,0 4-22,0 0-31,0 0-16,0 0-37,0 0-27,0 0-162,0 0-390,4-3 173</inkml:trace>
  <inkml:trace contextRef="#ctx0" brushRef="#br0" timeOffset="125687.338">11358 5810 158,'0'0'155,"0"0"-10,4-2-7,-4 2-3,1-5-9,-1 5-6,0 0-20,0-6 5,0 6-9,0-3-2,0 3-10,0 0 1,-4-5-11,4 5-11,-6-7-9,3 6-2,-3-1-6,6 2-4,-13 0-5,1-2-1,1 2-7,-8 0-1,6 0 2,-5 2-9,0 1-3,-1-1 2,-1 2-3,2 1-2,-4-2-7,7 2 6,-7 0-3,4-1-2,2 0-4,-1 3 4,4-1-1,-1-2-2,3 1 0,-1-1-4,2 1 1,2-1 0,-1 1 4,2-2-3,0 1-2,2 1 0,0 0 6,1 2-6,-1-2-1,4-2-1,-3 2-3,4 0 7,0-1 0,0 1-7,4 0 6,-3-1 1,4-1-4,2 1 3,-1-1-1,5-1 0,0-1 2,-1 1 2,3-2-3,-2 0-1,3-2 0,-1 2-3,-1 0 5,2 2-4,-3-4 1,2 2 1,-3 0-4,-1 0 4,-1 0 1,-2-1-1,1 1 0,-1 1 0,-6-1-4,4-2 2,-4 2 1,0 0 1,0 0-3,0 0 1,0 0 2,0 0-2,0 0-1,-16 6-2,5-3 2,-2 2 3,3 0-2,-3-3 1,0 1-2,1 6 3,-4-6-1,2 4 2,4 0 3,-2-2-1,1 2 0,1-1 4,1 1 0,0-3-4,5 3 4,-1-2 3,0 3 0,1-3-2,3 2 4,1-2-2,0-1 4,4 1-1,1 0 8,0 0 5,7-1-4,-1-1 0,3 0-1,6-1-2,1 1-4,1-3-1,-1 0 1,7-4-2,-5 3-4,-1 1 2,4-3-4,-5 1-2,-3 0-20,-1-2-9,-3 4-18,-4-2-11,2 0-8,-4 1-25,0 0-18,-4 1-27,1-3-30,-5 3-38,0 0-107,0 0-327,0 0 145</inkml:trace>
  <inkml:trace contextRef="#ctx0" brushRef="#br0" timeOffset="127655.2794">10817 4953 41,'0'0'120,"4"-2"-4,-4 2-5,4-2-2,-4 2-9,0 0 0,4-3 0,-4 3-4,0 0-9,0 0 2,5-1-1,-5 1-11,0 0-13,0 0-2,0 0-8,0 0 6,0 0-18,-18 0-1,12-3-10,-3 3 3,-1 3-2,-1-2-8,-1 0 7,0 1-3,1 0-6,-2 0 6,0 0-8,0 0 1,-1 0 2,-1 3-7,2 0 2,-1-3 0,0 2 0,1 0-2,2 2 3,1-3-1,-2 0 0,3 3-3,0-1-1,-2-1 2,3 3-1,3-3-6,1-1 4,0 0-4,2 1 0,-1 0-7,-2-1 4,5 0 0,0-3 0,0 8-1,0-3 1,5-3-1,-1 2 1,-1-2-1,5 1-2,-1-3 1,3 2 0,2 1 2,0-3-3,2 0 0,4 0 5,1-2-2,1 1-4,-2 1-1,3-2 6,-3-1-4,0 1-1,-4 2 0,-3-3-2,-1 1 0,1 2 0,-5-1 6,1 1-3,-1-1 2,-6 1-8,9 0 8,-9 0 0,6 0-3,-6 0-1,0 0 0,0 0 2,0 0-3,0 0 1,-16 9-1,10-6 5,-2 0 5,-4 1-11,1 1 5,0 0 2,-2-1-4,1 1-1,-2 0 2,4 3 2,-2-4-3,-2 3 5,4 0-2,-3-1-1,6-2 1,0 2 0,1-2-7,1-1-6,2 2 10,-3 1 1,6-3 4,-1 1-6,2 1 3,-1-2-2,6 0-1,-2 0 4,2-2 1,5 2-1,-1-1 2,1 0-3,2-1 1,6-1-4,-1-1 0,0-3 3,1 3-2,-1-2 0,0 0 3,0 1-4,-2 1-4,-3-1-21,-1 1-11,-2-1-19,-4 2-14,3-2-13,-2 2-24,-1 0-31,-1-1-26,-5 1-118,0 0-302,6-1 134</inkml:trace>
  <inkml:trace contextRef="#ctx0" brushRef="#br0" timeOffset="129649.3749">16086 2985 105,'0'0'162,"-3"-5"-11,3 5-11,-5-3-6,5 3-5,-3-4-12,-3 4-13,6 0-8,-6-1-12,6 1-4,-13 1-5,4 1-8,-1-2-10,-1 2-3,-2 1-1,-1-2 3,-4 2-1,0 2-1,0-2-6,0 1-5,-1-2-1,0 4-3,0-1-1,3-1 0,-4 2-8,1-2 0,2 3-1,3-4-5,3 2-2,-2-5 2,1 6-5,2-2-5,-1 3 2,2-5-1,2 0-1,3 2-18,-1 0-1,-1 0 1,2-1 3,2-1 0,0 3 0,1 1-2,1-6 3,0 5-1,1-3-1,-1-2 3,4 7-1,0-3 3,-3 0-4,5-3 3,2 2 0,-1-2-1,4 1-1,1-1 2,-1-1-3,3 1 0,4 1 3,0-1 1,-5-2 0,7 2-3,-1-4-2,-5 3 4,7-1-5,-7 0 4,0-1-1,-4 2-3,1-1 2,0 1 0,-5-3 2,2 3-3,-3 0 5,-5 0 2,11-1-5,-11 1 4,0 0-3,7 0-1,-7 0 4,0 0-1,0 0-3,0 0-2,0 0 1,0 0-2,-22 7 6,13-5-7,0 3 1,-2-1 3,-1-1-1,1-2-3,-3 5 3,3-1-2,0 0 0,2 0 5,-3 2-3,4-6 2,1 7-1,1-5 0,0 3-1,4-2 1,-3 0-2,2 2 2,5-2 2,2 1 5,-2-2 6,0 1-1,5 0 2,0-2-1,5 2-1,-1-4 5,1 5-6,2-3 3,-1-2-5,6 2 2,1-2-3,-4 0 1,4 0 0,-3 0-2,-4-1-1,1 0-1,-1 1 1,-2-2-10,1 0-8,-5 2-13,0-3-5,-1 3-4,1 0-15,-7 0-11,7 0-38,-7 0-9,0 0-6,0 0-23,0 0-4,0 0-130,0 0-292,0 0 129</inkml:trace>
  <inkml:trace contextRef="#ctx0" brushRef="#br0" timeOffset="132335.8399">13723 4064 50,'0'0'156,"0"-7"-10,1 4-11,-1-1-10,0-1-14,0 5-9,-1-8-6,1 4 2,-3 1-11,3-2 0,-3 0-4,0 2-11,0-1-7,0 3-10,-3-6 0,-2 3-2,2 2-5,-1-2 0,-3-2-3,-1-1-5,-1 4-7,2-1 2,-2 0-3,-4 0-3,3 1 0,1 1 5,1 0-1,0 1-1,0-1-2,-3 1-7,5 1-1,-4 1 0,2 1-2,-1 0 0,2 0-5,-1 2 4,2 0-3,-2-1-1,5 1-1,-2 2-1,2-1 0,2 1-1,-1-2-4,1 2 1,-3 2-1,3 4 1,1-4-2,1 1 0,0 0 2,1 3 1,0-1-3,2 0-2,0-2 1,1 3 2,1 0-3,0-1 1,0 0-2,2-2-2,1 0 3,0-1-3,2-2 1,1 2-1,-2-3 1,5-1 3,-4 2-1,7-2 3,-2-2-1,1-1 2,1-1 1,-1 2-3,2-4 1,-2 2-1,-1-1 2,2 0 0,-4 0 2,4-2 1,-3 2-5,-1-5-3,0 2 3,-1 2-1,-1-1 0,0-3 5,-3 3 11,-2-1 9,0 0-5,1-1-4,-1-2 4,-3 2 2,2 0-6,3-4-1,-1 1 2,-1 0-2,0-2-1,-3 3 0,3 1 2,-4-2-2,0 0 0,0 2-3,0-2-2,-1 1-2,1 0-2,0 0 3,-3 2 1,2 0-6,1-2-1,-3 3 1,2-1-2,1 2-3,0 3 6,-4-6-8,4 6 2,0-4-3,0 4 1,-1-4 1,1 4-1,0 0-4,0 0 1,0 0 1,0 0-1,0 0-1,0 0 2,0 0 0,0 0-1,0 0 0,0 0 1,-4 13 0,4-9 0,0 1 11,1 2-3,-1-2 1,0 4 2,-1-4-4,1 4-1,-3-1 1,6 2 1,1-1 1,-3 0-4,2 1 1,-2-1-1,0 1-1,3-1-1,0 1 2,-1-1 0,2 4 2,-4-4-1,7 2 1,-3-4-1,-1 4 0,2-2-1,1-2 3,0 0-5,0-2 1,-2 1 1,0-2-1,-1 0-1,2-1-1,-5 2 0,4-5 0,-2 3 2,0 0-2,-3-3 1,3 4 1,-3-4 1,0 0-2,2 2 4,-2-2-12,0 0-12,0 0-11,0 0-16,0 0-18,1 4-19,-1-4-26,0 0-27,0 0-25,0 0-34,0 0-32,0 0-138,0 0-393,0 0 174</inkml:trace>
  <inkml:trace contextRef="#ctx0" brushRef="#br0" timeOffset="136013.3534">17191 4137 78,'0'0'99,"0"0"-9,-5-3-10,5 3-4,-5-2-10,1-1-9,4 3 2,-3-5-12,3 5-4,-7-3-4,7 3-4,-4 0-4,-1-3-4,5 3 0,-13 0-3,5-1-1,2 1-1,-4 0-3,2 0 4,-1 0-5,2 1-2,-5 1 5,1 0-1,0 0 9,0 1-8,-2-1 10,2 1 2,-2-1-8,0 3 0,3-2 6,-2 1-1,3 0-3,-2 0 2,3 0 0,3 1 15,1-2-27,-3 1 8,4 0-3,-2 2 6,3-3-6,0 2-4,0-1 1,0 0 3,2 1-3,2-2 2,0 2 7,0-1-3,3 0 0,-1 0 3,2-1 2,0 0-5,1 1 3,0-1 0,3-2-6,2 2-3,-3-3 2,5 0-3,-4 1 1,2 1 1,3-1-8,-2-1 0,5 0 5,-5 0 0,2 0-5,-2-1 1,2-2-1,-2 3-1,1-3-5,-4 3 0,2 0 2,-5 0 4,0-1-7,-1 1 2,-6 0-2,8 0-3,-8 0-1,7-1 4,-7 1 1,0 0-5,0 0 0,0 0-1,0 0 3,0 0-3,0 0 4,-21 5-4,14-2 9,-3-1-9,1 1 0,-1 1 1,-2-1 2,1 1-2,-2 1 0,2-1 2,-5 1 1,2-1 0,3 1-1,-3 0-2,2 0 5,-6 0-3,0 0 0,3 3 1,3-3-2,3-1 2,-2 2 9,3-4-9,-1 5-4,2-4 2,4 3 1,-1-2-2,1 0-1,1-2 2,-2 2 1,1 0 0,3-1-4,0-3 5,2 6 2,1-3 3,3-3 5,1 4 4,3-1 0,1-3 4,2 0-2,5 0 1,1 1 2,0-1 0,2-1 2,-2 1 0,1-2-2,2 1-1,6-3 8,-6 1-6,-2 1-3,3-1 1,-1 1-4,-4 2-2,0-4-2,-5 3 1,-2 0-4,-5 1-1,1-1-14,-7 1-15,11 0-19,-11 0-19,7 0-19,-7 0-29,0 0-27,7 1-19,-7-1-39,0 0-125,8-1-340,-8 1 151</inkml:trace>
  <inkml:trace contextRef="#ctx0" brushRef="#br0" timeOffset="137475.8339">20561 4235 11,'0'0'163,"0"0"-5,0 0-7,5-7-4,-5 7-6,0 0-9,0 0-8,0 0-5,0 0-7,0 0-14,0 0-6,0 0-9,-8-7-10,8 7-8,-4-3-6,4 3-7,-7-4-4,0 3 3,1 0-7,2 0-4,-2-1-2,-2 0-7,2 0-1,-2 1-5,-1-1-1,-2 1-4,-1 1 7,1 0-5,-1 0-3,3 1 2,-5 1-2,0-2-5,3 3 5,-3-1-6,-4 1 0,0 1-1,-3 1-1,5 1-1,-2 2 4,-4-2-4,4 1-3,3 0 2,2 0-1,1 2-4,1-3 4,0 2-3,-2-2-2,8 2 0,0-4 0,-2 1-1,5 0 2,-3-1-1,2 0-2,2 0 2,-2 3 0,3-5-3,1 3 3,2 1 1,0-4-1,4 2 4,0-1-5,0-1 2,7 3-1,-1-3-1,0 1-2,-2-2 3,7 0-3,-4-1 3,3 0-3,-3 0 3,4 0-6,1 0 3,-1 0-2,-6-1 2,0 1-1,-3-1 4,0-1 0,-2 1-3,1 1 0,-1-1 5,-7 1 1,8 0-6,-8 0 2,7-1-2,-5-3 1,-2 4 5,0 0 2,0 0-12,0 0 3,0 0 4,0 0-4,-16-3-1,16 3 2,-12 2-1,2-1 2,2 1-5,-3 0 3,0 0 4,-5 3-2,-1-2-1,0 4 0,4-2-3,0 0 9,2 1-5,-1 0-2,2 0 1,-4 1-1,5-2-1,-1 1-1,3-2 1,1 4 6,2-1-1,-1-1 1,3-1-1,0 0 2,2-1 1,-3 0 1,3 2 8,0-1 1,3-1-1,1-1 0,1 1 4,4-1-1,-1 1 3,3-1-2,6-1 1,-3-1 1,4 1 2,5-1-1,-3-2-2,9 1 3,-9 0-1,10-2-1,-9 1-3,2-1 1,0-2-1,-5 1-1,4 3-3,-4-1 1,-8-1-5,-3 2 3,0-1-3,0 1 2,-1-1-3,-6 1 3,9-2-2,-9 2-3,6-1 4,-6 1-5,0 0-6,8-1-8,-8 1-15,0 0-16,0 0-19,0 0-20,0 0-24,0 0-22,0 0-18,0 0-22,0 0-22,0 0-163,-16 8-379,16-8 168</inkml:trace>
  <inkml:trace contextRef="#ctx0" brushRef="#br0" timeOffset="138795.0763">18219 5609 49,'-4'-4'180,"0"2"-15,4 2-13,-2-6-11,-1 4-18,3 2-5,-5-4-10,5 4-1,-4-3-10,1 1-12,3 2-6,-6-3-9,6 3-7,-11-3-6,4 4-10,-3 1-2,0-1-3,-2 1-3,2 0-7,-4 1 4,1-1-5,-1 1-8,1 1 3,-1 1 2,4-2-1,-3 2-6,-1 2 4,5-2-6,-1-1-3,-1 2-4,-1 0 4,7-1-1,-3-2-3,4 2-3,-1 1 2,0-2-2,2 0 1,0 1 1,0-1-2,2-1-4,0 0-1,1-3 1,2 9 4,-1-6 0,3 0 4,-1 2-4,2-4-6,0 2 5,2-1 0,3-2-4,-1 2 0,2 1-1,3-2 4,-3 0-2,1 2 3,-2-3-6,2-2-1,-2 2 1,-1 2-1,3-2 2,-5-2-1,1 2 2,0 0-2,-3 2 1,-5-2-5,9 0 4,-9 0-2,0 0-4,6 1 2,-6-1 5,1 4-3,-1-4 1,-6 4 0,-1 0-1,0 0-3,-1-2 2,-1 3 3,-1 2 1,1 0 2,-2-4-5,-1 4 0,3 0 0,0-2 0,-1 0 1,2 4-1,-1-6 5,3 5-2,-2-2-1,2-2-1,3 1 2,0 1 6,0-1 4,3-2-4,-1 1 2,1-4 8,4 5 6,-1-2 2,0-3-1,3 3-3,6-3-3,-1 0-3,3-1 5,0 1-2,4-2-5,0-2 1,0 1-1,-1 2-1,2 0-3,-5-2 2,3 2-2,-5 0-3,2 0-4,-2-1-17,-3 2-9,-3-1-13,1-1-17,-1 2-14,-6 0-31,7-1-12,-7 1-15,8-3-30,-8 3-18,0 0-131,0 0-327,2-2 146</inkml:trace>
  <inkml:trace contextRef="#ctx0" brushRef="#br0" timeOffset="140729.2695">14638 6161 123,'0'0'175,"0"-7"-3,3 5-11,-3-2-9,0 4-6,0-6-6,0 6-13,-3-4-8,3 4-10,0 0-12,0 0-3,3-5-10,-3 5-11,0 0-1,0 0-3,0 0-5,0 0-1,0 0-5,0 0-4,2 15 6,0-9-5,-2 0-2,0 1-3,-2 1-3,4 3 0,-2-1-2,0-1-3,1 3-9,0 0 6,-1-3-2,0 2-5,0 1 3,0 0-6,3-2-1,-3 0-4,1 1 3,-1-3-9,0 0 0,0-1-2,3-2 0,-2 1 0,0-2-4,-1 2-1,0-4 0,0-2-2,0 4-1,1 0-4,-1-4 2,0 5 1,0-5-1,2 4 2,-2-4 4,0 0 3,0 0 4,0 0 1,0 0 0,0 0-5,0 0 2,0 0 4,0 0 1,0 0 2,0 0-1,0 0-7,1-14 1,-1 9-2,0-1-1,4 0-2,-3 1-2,0-2-3,1 3-1,-2-2 2,0-1-5,2 3 5,1-1 0,-2 2-5,0-3-4,2 0 6,-3 3-1,4-2-2,-2-1-3,1 1 6,2 2-2,0 1 0,1-3-1,-1 0-3,1 2 0,0 1 1,2 0 2,-1-2-2,1 2-2,0 0 4,1 2-4,2-2-1,-1 2 3,3 2-1,-6 0 0,2-1-1,-1 1 1,-3 3 0,3-3 1,-1 1-3,-1 3 12,-1-1-9,3-2 0,-3 2 0,0 0-5,0-1 4,0 0 0,-1 0 4,-3 1-2,2 0 2,-2-2-3,-1 1 0,0 1 0,-1 0 0,-2 0 0,-2-1 5,-5 3-6,4 1 2,-6-3 3,-2-1-2,1 0-2,-2 0 0,-2 2 5,-1 0-7,4-4 0,-2 1 3,0 2 0,0-1-7,3-1-10,2-3-3,-1 0-10,2 2-11,1 0-13,1-2-15,2 1-24,-1-1-24,0 1-25,7-1-30,-8 0-28,8 0-205,-8 1-435,8-1 192</inkml:trace>
  <inkml:trace contextRef="#ctx0" brushRef="#br0" timeOffset="143258.9499">15206 7096 11,'0'0'155,"0"0"-6,0 0 0,0 0-8,0 0-5,0 0-5,0 0-5,2-5-7,-2 5-8,0 0-5,0 0-7,0 0-4,0 0-9,0 0-8,0 0-11,0 0-5,-11 2-2,11-2-7,-7-2-5,7 2-5,-10 0-2,10 0-4,-11-1-7,2 2 0,2-1 2,1 2-3,-2-1-4,0 0-1,1-1 1,-5 1 0,2 2 3,1-2-2,0 2-2,-2 0-9,-1-1-1,2 1 1,-3-1 0,4 0-3,-3 0-1,1 1 0,1 0-2,-1-1-1,0 2 1,0-1 2,1-1-2,-2 0-3,1 0-2,0 1 3,4-2-2,-3 3-3,3 0 3,-2-2 1,4-1-2,0 1-2,-1 0 4,-1 2-3,2-2-2,1 1 0,-1-1 0,0 1 4,4-1-2,-2 0-1,3-2-3,-5 6 0,1-5 1,0 2 4,4-3-3,-5 5-1,5-3 2,-4 1 0,4-3-2,-1 7-2,-3-5-1,4-2 3,-1 7-1,1-3-2,0-4 2,0 5 2,1-3 0,3 3 1,-3-1-1,3 0 1,0-3-2,0 3 4,0-3-5,-2 3-1,5-1 7,-1-1-2,2 1-4,-2-3 1,7 0 6,-3 3-6,0-3 0,3 1 0,-3-1-3,2 1 3,1-2 1,-2 1-1,-1 0 2,3 0 1,-4 1-3,2-1 1,-3 0-1,-1 0-2,-1-1 0,-6 1 2,10 0 1,-2 1 1,-8-1-1,6-2 1,-6 2-3,0 0 4,6 2-5,-6-2 5,0 0-1,3 2-1,-3-2-2,0 0-1,0 0 3,0 0 0,0 0-4,0 0 2,0 0-1,0 0 0,0 0 1,4 2 1,-4-2 1,0 0-1,-10 5-1,2-2-1,3 1 5,-4 0-2,4-3-2,-5 5 1,3-3-1,-3 3-2,-1-1 2,2-1 1,-3 0 1,1 2 0,-1-1-1,2 0-6,0 0 7,1-1-2,-3 0 0,6 0 2,-3 2-1,0-3-1,4 0 2,-1 2 0,-1-2-1,2-1 1,0 4-2,1-3 4,-1-2-4,1 1 2,-1 1-5,2 1 1,3-4 3,-2 5-3,2-5 1,-4 3-2,4-3 2,-5 1-3,5-1 5,0 0-2,0 0 2,1 8-4,-1-8 3,5 4 4,-1-3-7,-4-1 6,9 3 0,-5-2-4,1 0 3,4-1-1,-1 3 2,2-2-2,2 2 2,0-3-1,1 2 1,5-2-1,-5 3-1,1-6 1,2 6-2,4-3 5,-1 0-4,-4 2-1,3-4 5,-6 2-4,8 2-2,-3-4 2,-4-1-1,-1 3 5,3-2-7,-3 0 6,2 1-1,-3-3 0,0 4-5,-1-1 7,-2 0-1,1-2 4,-4 3-3,2-1 5,-7 1-1,5-3 1,-5 3-3,8-1 2,-8 1-2,0 0 0,4-2-3,-4 2-13,0 0-23,0 0-23,0 0-29,0 0-44,2-5-38,-2 5-201,0 0-396,0 0 175</inkml:trace>
  <inkml:trace contextRef="#ctx0" brushRef="#br0" timeOffset="153413.0754">1710 5747 11,'0'0'67,"0"0"2,0 0-3,0 0-4,0 0-5,0 0-1,0 0-8,0 0 2,0 0-4,0 0-4,0 0 2,0 0-12,0 0 9,0 0 2,0 0-4,0 0 4,0 0-12,0 0 4,0 0 0,0 0-6,0 0-4,0 0 0,0 0 1,0 0-6,0 0-1,-3 3-5,3-3 3,0 0-8,0 0 7,0 0 1,0 0-6,0 0 16,0 0-14,0 0 4,0 0 2,9 4-7,-8-1 5,-1-3-12,9 0 0,-9 0-12,14-4-19,-3 4-22,2-5-28,-1 4-109,5-3-198,3 2 88</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393.73947" units="1/cm"/>
          <inkml:channelProperty channel="Y" name="resolution" value="393.73947" units="1/cm"/>
          <inkml:channelProperty channel="F" name="resolution" value="249.9771" units="1/in"/>
        </inkml:channelProperties>
      </inkml:inkSource>
      <inkml:timestamp xml:id="ts0" timeString="2023-01-31T08:54:57.551"/>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FF0000"/>
    </inkml:brush>
  </inkml:definitions>
  <inkml:trace contextRef="#ctx0" brushRef="#br0">2963 5799 7,'0'0'156,"0"0"-11,-4-6-12,4 6-14,0 0-5,-3-7-11,3 7-10,0 0-4,0 0-4,0 0-5,-1-8-11,1 8-6,0 0-6,0 0-5,0 0-8,0 0-7,0 0-4,0 0 0,0 0 7,10-11 9,-5 10 8,2-2-11,0 1 1,5-2-5,-2 0-3,-1 1-2,6-1-2,-3 0-5,6-2 9,-2 1-5,2 1-3,-1-2 0,2 2-3,-1-2-3,0 3 0,2-1-6,-2 1 4,1-2-6,2 1-2,-2 1 2,0-1-6,2 2 3,-2 0-3,0-1 1,-1-1-1,-2 3-4,-3-2-2,5 0 9,-5 1-1,0 2-2,0-1 10,-1 0-5,-2-1-4,-3 1 0,0 0-2,-7 1 0,16-1 2,-16 1-5,13-2-1,-8 2 1,-5 0 1,11-1-2,-11 1 2,11 0-3,-11 0 2,9 0 1,-9 0-7,0 0 2,11 0-3,-11 0 1,0 0 2,0 0-2,10 0 0,-10 0 2,0 0-4,0 0 2,8-1-2,-8 1 2,0 0 0,0 0 3,10 1 0,-10-1-4,0 0-1,8 3 0,-8-3 4,0 0-2,0 0-3,9 1 0,-9-1 2,0 0 2,0 0-1,0 0 1,0 0 2,0 0 1,0 0 1,0 0-2,0 0 0,0 0 3,0 0 6,0 0-10,0 0 0,4-11 3,-4 11-3,0 0-10,0 0-6,-11-12 6,11 12-1,-7-6-3,3 1 1,4 5 1,-9-8 3,5 2 2,-1 1-6,5 5-4,-10-8 0,4 2-1,0 2-2,-3-2 6,3 2-4,-2-1 1,-3 1 0,4 2-2,-3-1 2,1-1 10,2 2-6,7 2-1,-15-4 0,9 3 3,6 1-1,-13-2-2,13 2 2,-9 0 0,9 0 5,0 0-5,-12 1-1,12-1 0,-6 2 2,6-2 2,-3 7-3,3-7 3,-3 13 7,2-6 1,-1 1 1,2 3 2,0 0-4,0 0-1,0 1 4,2-1 0,-1-1 1,2 2-2,-2 0 1,1-2 1,3 1 1,-1-2 5,-1 2-4,-2-2 2,2 0 0,-1-2-1,1 0 0,-3-7-2,4 10 1,-2-5 1,-2-5-2,4 6 7,-4-6-9,3 5 1,-3-5 4,0 0-4,2 6 11,-2-6 0,0 0 0,0 0 2,0 0 4,0 0 0,0 0 3,0 0-9,-7-23-1,4 14-3,0-1-4,1-1 3,-1 1-1,-1-1-3,0 1 2,-1-2-6,0 0 5,3 0-2,-1 2-2,1 1-3,-2-4 2,1 4-1,1 0 2,-2 1-1,0-2-2,2 2-1,-1-1 0,2 4 6,1 5-5,-4-13 2,4 13 0,-1-8-4,1 8 1,0 0-1,-3-8 1,3 8-1,0 0-2,-3-6 3,3 6 3,0 0-5,0 0-1,0 0 3,0 0-1,-2-7-2,2 7-3,0 0-2,0 0 4,0 0-1,0 0 0,0 0 2,0 0-2,0 0 1,0 0 5,0 0-9,0 0 6,0 0 3,18 9-3,-18-9 2,11 4 3,-11-4-2,13 0-3,-7 3 3,1-1 0,-1 1 2,2 0-2,-2-1 2,4 1-5,-2-1 2,0 2 4,1-2-2,1-1-3,-1 2 6,-1-1-2,0-1-2,0 2 2,-1 0-4,-1-1 0,-6-2 2,10 4-1,-5-1 0,-5-3 1,8 3 1,-8-3 3,8 5-5,-8-5 0,5 4 1,-5-4 1,0 0-1,6 4 4,-6-4 13,0 0 9,0 0 4,0 7 3,0-7 15,-6 10 0,1-3-4,-4 3-7,-3 1-2,-2 2 0,0 0-4,-2-1-4,0 0-4,1 2-3,3-4-4,-2 1-4,3-3-10,2-1-19,-3 1-20,6-1-26,-2-1-33,4-1-46,4-5-52,-6 7-238,6-7-464,0 0 205</inkml:trace>
  <inkml:trace contextRef="#ctx0" brushRef="#br0" timeOffset="28180.1791">2117 6831 132,'0'0'155,"0"0"-12,5-6 2,-5 6-8,4-4-3,-4 4-12,6-6-4,-6 6-10,0 0-7,4-5-9,-4 5-11,0 0-5,0 0-7,0 0-7,0 0-3,5-5 0,-5 5 0,0 0 1,0 0 4,0 0-3,0 0 5,0 0 2,0 0 5,0 0-4,0 0 2,0 0-6,0 0-5,0 0-7,0 0-5,0 0-4,0 0-8,-22-1-5,22 1 1,-14 2-9,3-1 0,2 1 1,-4 0-4,0 0-3,3 0 2,-4 0-6,1 0 1,0-1-7,-1 2-1,0-1 2,0 3 0,-1 1 3,-3 1-7,2-4-1,-1 5 2,-2-2 0,3 1-2,0 1-2,0 0 1,0 4-2,3-4 3,-2 3 5,-1 0-8,5 0-2,-2-3-1,4 1 2,0 0-2,0 0-1,3-2 4,-1 0-2,2 3-1,1-2-1,-1 1 4,3-3 0,-1 0-1,3-6 0,0 11 2,0-11-1,3 10-2,-1-6 0,3 1 1,-5-5 2,9 5 0,-2-1 1,3-3 1,0 0 0,2-1-3,5 2 0,0-1 1,2-2 0,-3-1-2,5 1 3,0-3-1,0 1 2,-1 2 0,0-1-4,-2-2 2,0 0-2,-1 0 3,-3 2 0,-3 3-3,-1-3 0,-2 2 1,-8 0-2,13 0 0,-13 0-5,10 0 2,-10 0 0,0 0 1,5 6-2,-5-6 3,0 0 0,0 0 1,0 0-2,-13 15 8,6-8-7,-2 1 3,-5 2-2,1-1 0,-4 3-3,2-3 6,-3 3-5,-5 1 5,-1 3-6,-1-2 5,0 0-3,-1 1 4,4-1 0,0 0 0,2-3-1,1-2 1,3 2-6,-1-1 4,2 0-1,4-3 2,1-1-1,1 1 0,2-1 1,-1 0-1,-1-1 0,5 1 1,0-2-1,4-4 1,-5 7-3,5-7 6,0 0-3,-2 6 2,2-6-4,0 0-1,0 0 6,14 7-1,-5-9 1,2 1 2,7-2-1,1 0 0,3-1-2,6-1 0,1 0-2,2 2 4,0-2-3,-2 1 0,3 0-3,-1 1 4,-4 0-5,-8 1-1,1 2-6,0-1 0,-7 2-2,-1 0 3,1 0 1,-4-1 2,-3 2 0,-6-2-2,12 1 1,-12-1 2,9 3 4,-9-3-4,0 0 0,6 1 1,-6-1 1,0 0-1,0 0 2,4 3-5,-4-3 3,0 0 2,0 0-3,0 0 6,0 0-3,0 0-2,-8 15-4,8-15-17,-4 4-14,4-4-13,0 0-15,-4 8-20,4-8-18,0 0-18,0 0-9,0 0-12,0 0-22,0 0-142,0 0-334,0 0 147</inkml:trace>
  <inkml:trace contextRef="#ctx0" brushRef="#br0" timeOffset="28466.8657">2255 7169 23,'0'0'224,"0"0"-26,0 0-20,0 0-2,0 0-13,0 0-16,25-3-11,-11 0-14,4-1-10,0-1-8,4 0-11,-2-2-7,2 3-11,0 0-6,-4-2-7,2 1-6,-7 0-2,3 0-7,-5 2-7,-3 0-1,-1 2-2,-7 1-4,10-4-10,-10 4-7,7 0-18,-7 0-15,0 0-23,0 0-21,0 0-29,0 0-34,0 0-67,0 0-107,0 0-324,-21 18 144</inkml:trace>
  <inkml:trace contextRef="#ctx0" brushRef="#br0" timeOffset="30654.6894">3159 7167 115,'2'-8'118,"-2"8"-2,0-10-10,0 10-2,0-10 3,0 10 3,0 0-10,-2-11-5,2 11-7,0 0-4,-3-10-14,3 10-8,-3-5 1,3 5 0,-5-4-1,5 4-5,0 0-2,-10-1-3,10 1-12,0 0 2,-16 4-8,9-1 2,0 0-5,0 4-1,0-1-5,-3 2 1,1 0-3,0 2-3,1-1-4,-2 5 4,4-4-5,1 2-2,0-2 2,1 2-6,1-1 5,0 1 2,0-1-6,2 2-1,1-2 6,0 1 0,1-2 0,-1 0-3,3-3 0,3 1 0,-2-1-3,0 3-1,-1-5 1,4 1-1,2 2-1,-2-2-1,1-1 2,4-1 0,-2 1 2,0-2-1,2-1-4,2-2 11,4-1-10,-1-2 2,1 0 3,-1-3-3,2 0 1,-2-2 2,2-2-2,0 0 5,-2 3 0,0-4 3,4-6-2,-6 4 6,6-4-1,-7 1-5,-1 1 3,1 0-3,-3-2-1,3 1 1,-2-6-7,-1-3 3,-1 8 1,1-6-5,-1 0 0,0 1-2,-1-3 1,3 0-3,-2 1 2,-1 0-3,0-1-1,-3 7 1,0 2 1,-2-2 0,1 3-1,-1 3-1,-2 1 3,0 0-4,-2-1-1,1 3 5,-2 2-1,1 7 0,-2-14-4,0 6 6,2 8-4,-4-11 0,4 11-3,-1-8 4,1 8-4,-1-7 3,1 7-2,0 0-4,0 0-1,0 0 3,0 0-3,-5-5 3,5 5-1,0 0 1,0 0-3,-7 16-2,4-7 5,1-2-1,0 3-1,-2 1 4,0 2 2,1 3-1,0-1 2,3 2-1,-4 2 1,1-4 3,2 4-3,-2-3 2,0 3 3,3 0 2,-1 0-2,1-1 4,0 1-8,1 0 5,0 0-1,2 0 2,0-1-1,0 0 0,-2 1 0,2-3 0,-2-2 0,3 3-5,0-1 6,-1 2-6,1-3 5,1-4-1,-1 2-2,0-2 1,0 1-3,0-3 5,0-2-6,-1 2 1,1-3 1,0-2-2,-2 1-1,-2-5 0,6 9 0,-3-6-1,-3-3 3,7 4 2,-7-4-2,9 0 5,-9 0-2,0 0 0,15-5-1,-10-1-1,2 0 1,1 0-2,0-4-2,0 0 3,2-2-1,-2 0-1,3-3 0,-2 1 0,1-1-2,-1 0 5,-1 0-5,2 2 0,-2 0-2,-2 4 4,0-2 1,-3 1-1,1 2-3,2-2 1,-2 4 0,-1 0 2,-3 6-2,4-9 1,-2 5-6,-2 4 5,3-6 0,-3 6 2,0 0-2,0 0-1,3-7-5,-3 7 1,0 0 4,0 0-1,0 0-1,0 0 1,0 0-1,-8 25 1,5-15-2,2 3 1,-2 2 2,1 3 0,0-3 1,4 0 0,-5 1 1,3-1 0,0-2-2,0-1 0,1-1 5,2-3-3,0 3-2,-1-3 2,1-1-3,-1 1 4,2-3-1,-1 0 1,-3-5 0,11 6 4,-4-5-2,-7-1 6,12 0-1,-2-3-1,2 0 0,-3-4 4,2 0-3,0 0 3,-1-3-2,3-2 1,-4-1-4,1 1 7,0-3-6,0-1 6,-4 2-6,-4 2 0,2-2-2,1-1 0,-3 0-1,0-3 0,-1 3-1,-2-1-1,1 4-1,-3 1 1,0 2 0,-1-1 0,0 0 4,0 2-7,-1-1 0,1 4-4,-2-1 1,1 2-2,-2 0 2,1 0-2,6 4-2,-13-2 1,13 2 6,-17 1-5,7 3-1,3 0 0,-1 1 4,-1 1-7,1 3 2,0 1 3,0 0 2,0 4 1,0 1-2,2 2 3,0 0-8,3 0 8,-1-1 0,0 1-1,2-5-1,2 0 5,0-2-6,0-1 0,1-1 3,1 0 3,1-2-4,1-2 0,0 1 2,-4-5 0,12 4 0,-4-3 0,2-3 3,0 0-3,2-1 1,0-2-1,3-4 3,-3 2-4,3-2 0,-1-1 2,1 2-4,-1-5 3,7-4 7,-7 4-8,2-1 1,2-6 1,0-1-3,-5 7 0,0 2-3,1 1 8,0-1-4,-4 3 3,-1 1-5,0 2 6,-4 1-2,0-4 2,0 6-10,-5 3 5,4-6 1,-4 6-2,7-6 1,-7 6-1,0 0 0,0 0-2,4-4 0,-4 4-3,0 0 2,0 0 4,0 0 0,0 0-1,0 0 2,0 0 0,-8 23-3,8-23-2,-2 13 5,4-6-3,-2-7 2,1 17 2,-1-7-1,3-1 1,1 1-1,0 1-1,2-2-1,1 0 1,2-1 1,-1 1 3,1-2-3,-1 2 2,2-2-3,-1-1 0,-2 1-1,1 1 0,-3-3 0,1 2-2,0 1 0,-5-3-1,0 2-2,2 4 2,-5-3 2,2-8 0,-6 17-4,0-8 1,-3 0 3,0-1 0,-5 0 1,-2 1 1,1-3-2,1-1 5,2-1 0,-2 0 1,4-3-2,-1 0 0,-2-1 7,3 0 5,-2 0-5,12 0 2,-18-3-4,10 2 3,1-2-4,7 3 4,-13-5-7,8 4-8,0-3-9,5 4-12,-9-7-12,9 7-18,-4-6-11,4 6-19,-4-8-30,4 8-30,0 0-6,4-15-37,-4 15-140,4-10-357,-4 10 159</inkml:trace>
  <inkml:trace contextRef="#ctx0" brushRef="#br0" timeOffset="32199.4166">4197 7323 15,'0'0'174,"0"0"-12,0 0-17,0 0-16,0 0-4,0 0-8,21-14-3,-12 8-11,0 0-7,1-1-9,1-2-7,1 0-6,-2-1-5,1 2-8,1-3-8,0 0-6,-2 2 2,-1 0-7,0 1-3,-1-2-9,-1 0 0,1 1-3,-2-3-5,-1 1-1,1 0 1,0 2-1,-3 0-3,1-2 0,-1 4-8,0 0-4,-2 0 3,1 1-3,-2 6 0,1-9-9,-1 9 5,2-7 2,-2 7-1,0 0 0,0 0-3,0 0-2,0 0-3,0 0 6,0 0 5,0 0-7,0 0 0,-16 14 6,14-9 0,-2 4-8,3 0 7,-1 1 3,0 0-3,-2 1 8,4 0-1,0-1-2,0 1 2,0-1-4,0 1-2,2-1 4,-2-4-10,2 4 12,2-2-4,-3 0 1,3-3-6,-2 3 2,1-3-4,0 0 1,1 2 5,-4-7-2,6 7 1,-6-7 0,10 4 3,-5-3-1,-5-1-1,0 0 0,20-6 1,-12 2-7,0-2 5,2 1 2,0-3-1,1 0-6,-4-2 4,2 2-2,-1-4-6,1 3 8,0-3-1,2-1-2,-3-1-1,-2 4 4,2 1-3,-3-1-1,-1 5-1,-1-1 5,-3 6 0,5-10-1,-5 10-3,4-5 2,-4 5-1,2-7-2,-2 7-1,0 0-2,0 0 0,0 0-2,0 0 4,0 0 3,0 0-5,1 24 4,-1-17 1,3 3-1,-3 1 5,1-1-6,-1 1 4,3-1 2,-1 1 3,1-1-2,-1-1-2,0-1 2,1-3-1,-1 2 0,2-2 3,-1 1 0,3-2 8,0 0 4,-6-4 6,9 4 1,-4-3 1,-5-1 3,12-1-4,-12 1-2,14-5 1,-7 0-3,2-3-5,0-1-4,0 1 5,-1-3-5,1 4 0,0-6-1,2-1-1,-1 0-6,-3-1 2,-1 0-15,-2 4 3,2-5-4,-2 4 4,0 2-2,-2-3 2,1 3-3,0 4 5,-2-2-3,-1 8 1,0-10 0,0 10 2,0 0-6,0-11 3,0 11-1,0 0-2,-1-9 1,1 9 0,0 0-2,0 0 0,0 0 0,0 0 4,0 0-3,0 0 8,-8 25-2,6-19-1,2-6-4,-2 14 4,2-7-4,0-7 7,2 11 3,-2-4-3,0-7-2,3 11-1,0-7 4,-3-4 1,5 8 0,-3-4 1,-2-4-3,10 2 0,-10-2 6,12-1-1,-12 1-4,14-5 5,-3 0-2,-1-1-1,1-1 0,-3 2 2,5-9-3,-4 7-1,-2 0-1,2 0 1,-1-1-3,-2 4 3,-1-2-4,1 1 2,-6 5 0,7-7 3,-7 7-5,5-4 1,-5 4-4,0 0-3,0 0-1,0 0 5,5-3-5,-5 3 7,0 0-4,0 0 0,0 0 5,-10 22-1,8-12-4,-2 2 5,-1 2-4,0 2 4,-1 0 2,3 1 0,0-2 4,-1 1-1,2 0-1,2 0 3,-3 0-2,6-3 3,-3-1 3,2-2-2,-1 1-5,2-4-1,-2-1 6,3 1 0,1 0 2,-1-2 5,1-2 4,3 0 4,-2-1-3,-6-2 2,16 0 0,-8-2-1,3-1-1,-1 1 1,3-5-1,2 0-1,-2-1-4,0-2 0,-1-1-4,3 0 2,-4-1-3,3-1-1,-4-1 1,0 3-1,3-2 1,-2 2-2,-4 0-2,1 1-2,1-5 0,-1 5-1,-3 2 3,2-3-2,-3 1 2,0 0 1,0 4-4,-3-3 2,2 0-4,-1 3-1,1 2 3,-3 4 0,1-10 0,-1 10-5,1-9 1,-1 9 4,0 0 1,0-9-3,0 9-5,0 0 5,0 0-6,0 0 0,-3-7-1,3 7-2,0 0 0,0 0 0,0 0 1,0 0-2,0 0 3,-19 8 2,12-2 0,3-3-2,4-3 0,-9 8 4,5 1-3,-1-4 1,0 2 2,0 4 1,1-1-4,0-1 8,2 2 0,-2-1 3,3 1 1,-3 0-1,1 3-1,1-2 12,-2 1-7,4-1 8,-2 2-8,2-1 6,2-3-2,-2 1 1,1-1-2,3-2 1,-4-1-4,1 1 6,3-2-1,-4-6 10,6 9-6,-3-5 0,-3-4 5,9 4 0,-1-2 6,-8-2 9,16-4-6,-5 3 5,0-4-6,-1 0-2,3 0-1,2-4-3,-2 0-3,2 0-2,-4 2-4,1-1-2,-1 1-6,-2 2 4,2-1-4,-5-1-3,0 3 1,-1 1 0,0-1 2,-5 4-12,6-7-12,-6 7-10,5-2-18,-5 2-15,0 0-26,0 0-21,5-4-35,-5 4-30,0 0-26,0 0-40,0 0-151,0 0-419,0 0 186</inkml:trace>
  <inkml:trace contextRef="#ctx0" brushRef="#br0" timeOffset="33277.9089">5797 7075 167,'0'0'158,"0"0"-15,0 0-15,0 0-10,-14 11-16,9-8-9,0 5-7,-1 1-3,-2-2-4,0 5-9,3-3 1,-3 4 2,1 4 0,2-2 3,0 0-4,1 0 0,2-3-1,1 1-2,0-1 1,1-2-7,0 2-4,0 0-3,1-3-8,0 0-1,3 0-1,0-5 5,1 3 6,-1-3-6,4 1-3,2-3 1,0 0-4,3-1-2,-1-5-1,0 3-2,5-6-4,-1 0-5,-1-3 3,4 2-8,-4-2 2,-1 0-1,0-4-6,-1 0-1,-2-1 1,1-2-6,1-4 1,-7 4-9,-1-1-3,-1 1-2,-1 1-6,-5-2-5,0 6-8,-1 0 0,-1 0 1,1 4 4,-3-1-5,3 3 0,-6 1-4,0 1 4,0-1 4,-1 5-1,10 0-1,-20 1 0,8 3 3,-1 1 1,0 1-1,4 0 2,-2 2 2,2 1-4,0 1 1,1-1 1,2 2 4,2-1-1,0 1 4,2-1-2,2 0 4,3-2 0,1 0 0,1 0-3,3-2 4,1 0 1,1-3-2,0 1 3,1-2 0,3-2-3,-3-1 3,4-2-3,2-2 5,2-2-4,-1-2-1,-1 0 1,6-6-3,-7 2 1,5-3 0,0-2 3,-1-2-2,-1-1 0,-2-1-3,-1 3 6,1-4-5,-3-1 2,0 4 3,-1-1-4,-3 4 2,-1 1 2,1 1-3,-2 0 2,-4 4 2,1 1 0,-3 0 5,1 3-2,-1-1-8,1 4 9,-3 4-3,0 0-3,-3-14 0,3 14 1,0 0-5,-7-3-1,7 3 4,0 0-4,0 0 4,0 0 5,0 0 2,-18 11 1,11-1 11,1-1 5,0-1 4,-1 9-6,1 1 12,1 0-3,-4 6 8,2 1 9,2 0-6,0 2-7,2 1 0,0 2-3,-1 3-1,0 2 0,2-1-7,-1 2 6,0 0-6,1-1-6,-1 10-3,2-11 4,-2 0-3,1-3-3,0 3 0,1-3-1,1-4-12,0-1-12,0-10 1,0 2 1,1-6-2,2-1 0,-3-1 3,3-2-5,-1-3-3,2 1-1,-1 0-2,-1-1-1,-2-5 7,4 4 0,-4-4 3,0 0-2,4 6 3,-4-6 1,0 0 4,0 0-1,0 0 1,0 0 0,0 0 4,-19 2-5,19-2 4,-22-2 2,9 1 0,-1 1 16,-4-3 4,-1 2-4,-1 2 2,3-1-3,-2 2 6,5-2 9,-5 0 2,6 0 9,-5-3-6,6 2 10,12 1 7,-17-1 9,17 1 1,-12-3 0,12 3-4,0 0-7,-6-6-10,3 1 4,3 5-9,0 0 0,4-16-7,-2 7-1,4-2-6,-1 2-4,5-5-2,5-3 1,3-1-8,1-1-12,-3 4-8,4-4-20,1 1-11,-5 5-24,-1 0-25,6-6-32,-2 3-40,-2 3-46,3-4-39,-6 3-244,3-6-532,-2 6 235</inkml:trace>
  <inkml:trace contextRef="#ctx0" brushRef="#br0" timeOffset="33986.3505">6786 6797 163,'-8'6'210,"8"-6"-11,-3 12 10,-1-2-10,0 8-7,0-2-13,-1 8-10,-1 2-11,-2 3-8,4 0-5,-5 1-11,0 7-14,0-3-10,-3-2-5,2 3-13,-1-1-5,2 0-7,2-5-11,-1-5-9,3-4-3,1-2-6,0-1-1,2-6-6,-2-1-5,1-2 1,2 0-7,1-8-1,-3 9 1,3-9-6,-4 8 0,4-8 3,0 0-4,-2 6-6,2-6-2,0 0 1,0 0-7,0 0-1,6-37-9,0 21-2,-3-3-6,3-5-8,2-1-3,4-1-7,-8-2-5,2 2 2,1-2 0,2 4 1,-4 0 1,2 0 5,-1 5-2,1-5 6,-2 8 1,-2-3 4,3 1 0,-1 4 5,0-2-2,-2 1 14,1 3-7,1-1 2,0 1 10,-2 2 8,0 0-4,0 2 1,1 1-3,-3 0 3,-1 7-1,4-10 3,-3 5 1,-1 5-2,7-8-4,-7 8 4,2-5-7,-2 5 7,0 0-3,0 0 0,0 0 1,16 8 0,-11-2 0,5 1 0,-1 3 10,0 4 9,2 4-7,2 1-4,1 3 6,-1 1 1,-2-1-3,2 0 1,1 1 3,-1 0 7,1-2-2,-3 4 7,5-2-8,-2-2-2,3 2 2,-1-1-14,-3-7 2,-4 3-1,4-2 4,-4-1-5,2 1 0,-2-3-7,-1-2 1,-2 0 0,1-3-6,-1-1 1,-3-1 3,3 1 1,-4-3-6,-2-4-1,6 8-2,-6-8 1,3 5 2,-3-5-3,5 5-8,-5-5-8,0 0-14,0 0-15,0 0-10,0 0-23,0 0-30,0 0-37,0 0-45,0 0-41,0 0-37,0 0-242,-14-18-545,7 8 241</inkml:trace>
  <inkml:trace contextRef="#ctx0" brushRef="#br0" timeOffset="34259.6153">6651 7202 178,'0'0'266,"0"0"-22,0 0-18,-9 1-9,9-1-7,0 0-14,0 0-11,27-5-11,-7 0-14,11-2-19,0 2-12,-2-4-11,5 2-10,1-1-12,-2 1-12,2-2-16,-2 2-14,-1-1-23,-4 0-17,-8 3-17,0 1-23,-9 1-20,1 0-17,-5-1-21,1 3-27,-8 1-30,9-4-41,-9 4-193,0 0-404,0 0 179</inkml:trace>
  <inkml:trace contextRef="#ctx0" brushRef="#br0" timeOffset="39997.9797">7437 7181 106,'0'0'136,"0"0"-11,-10-1-10,10 1-3,0 0-11,0 0-5,0 0-5,-7-5-8,7 5-3,0 0-8,0 0-7,0 0 0,0 0-6,0 0 2,0 0-8,0 0-4,0 0-4,0 0-7,0 0-5,0 0 1,0 0 0,0 0-7,0 0 0,0 0-2,0 0-3,0 0 5,0 0-4,0 0 3,0 0 2,0 0 4,0 0 3,0 0 2,22-8 0,-22 8-3,14-3 2,-2 0-3,-1 2-1,3-2-6,2-2 3,1 2-3,1-1-4,3 1-1,0 1 0,0-2-2,1 2-3,6-2-2,1 4 0,-7-1-1,5 1-2,2-1 1,-6 1-6,6 0 2,0 1-1,-3-1-2,-4 1 1,-1-2-3,0 1 4,-2-1 0,2 0 1,-2 1-5,-2 0-3,1 0 2,-5 0 2,1 0-2,-2-1 4,0 2-5,-2-1 1,-4 0-5,-6 0 4,13 0-3,-13 0 3,8 0-2,-8 0 0,9 0 1,-9 0-1,0 0 0,0 0 0,9 0 0,-9 0 1,0 0 0,9 0 3,-9 0-3,0 0 1,0 0 1,0 0 2,0 0-4,0 0 3,0 0-3,0 0-3,9-2 8,-9 2-3,0 0-5,0 0 0,0 0-2,0 0 7,0 0-4,0 0 2,0 0 0,0 0 0,0 0-1,-8-18 0,8 18-1,0 0 0,-5-10 0,5 10 4,-6-10-4,3 6 1,3 4 2,-5-12-4,3 8 0,2 4 3,-7-9-3,5 5 9,2 4-5,-4-8 4,4 8-6,-4-8 4,4 8-1,-4-6-5,4 6 6,0 0 1,0 0 1,0 0-1,-4-7-1,4 7-1,0 0-5,0 0 4,0 0-5,0 0 5,0 0-1,0 0-6,0 0 4,0 0 0,0 0 1,-5 20 1,5-20 1,0 13-3,-1-3 1,1 0 5,0-2-4,0 3 1,1 0 0,-1-1-2,0 1 5,0 0 0,1 0 0,-2-1-1,1 1-1,2 0-1,-2-1 0,0 0 1,3-4 0,-3-6-2,0 15 0,3-10 2,-3-5 0,0 10-3,0-10 3,1 8-2,-1-8 2,0 0 3,0 7 0,0-7 0,0 0 0,0 0 7,0 0 5,0 0 4,0 0 3,0 0-4,0 0 4,0 0 1,0 0-5,0 0 1,0 0-6,0-27 2,0 27-4,0-18 0,-1 8-2,-2 0-1,3 0-1,-3-2 1,2 4-2,0-6 0,-1 5-2,0 0-2,0-1-2,0 3 3,0-3-2,-1 3 2,3 7-4,-2-11 3,0 4 0,2 7-1,-2-11-2,2 11 1,-4-10 0,4 10 0,0-10-1,0 10 3,-4-8-3,4 8 2,0-8-1,0 8 2,0 0 0,0 0 0,-2-8 2,2 8-3,0 0 0,0 0-1,0 0-5,-2-7 2,2 7 0,0 0 4,0 0-3,0 0-2,0 0-4,0 0 3,0 0 0,0 0 3,0 0-3,0 0 1,0 0 2,0 0-1,17 2 2,-17-2 4,10 6-7,-5-2 2,2-1 3,-1 1-3,3 2 1,0-3-2,-1 2 3,2 2 1,1-3-4,-2 2 0,1-2 0,2 0 4,1 3-1,-3-3-2,1 0 1,-1-1 1,-2 4-2,1-4 2,0 2 4,-1-2-5,-2-1 1,-2 0-2,1 1 2,-5-3 2,12 6-4,-8-4 3,-4-2-5,6 5 4,-6-5-5,5 3 1,-5-3-2,0 0 4,4 6 3,-4-6-1,0 0 0,0 0-1,0 0 0,0 0-2,0 0 5,0 0-2,0 0-1,0 0 9,-11 13-9,5-9 1,-6 2-1,-3 0 6,1 0-6,0 2 5,-1-1-4,-1 1 7,0 1-5,3-4-2,-1 2-1,1 0 3,2-2-4,1 2 2,1-3-3,3 0 2,-1 0 2,2-3-1,5-1-3,-10 7 0,10-7-15,-5 3-19,5-3-15,-7 5-20,7-5-20,-4 8-18,4-8-46,0 0-35,0 7-187,0-7-405,0 0 180</inkml:trace>
  <inkml:trace contextRef="#ctx0" brushRef="#br0" timeOffset="56565.5455">9043 6586 2,'0'0'113,"-3"-7"-5,3 7 1,-2-8 6,2 8-13,0 0-14,-4-12-7,4 12-17,-4-8 1,4 8 1,-6-8-8,6 8-7,-6-5-5,6 5-1,-9-6-8,5 4-6,4 2 1,-12-2-9,12 2 4,-15-3-10,8 5 6,7-2-6,-16 1-3,7 1-4,-1 0 5,0 2 2,-1 1 0,-1 2-8,1-1-5,0 1-2,-3 3 6,3-2-4,0 1-7,2-1 5,0 2 9,0-1-3,2 2-2,2-2-2,1 1-1,0-1-2,0-1 1,3 0-4,1-8 5,2 16-4,3-7 5,-1-1-3,1 2 5,2-2-4,2 3-4,-1-3 11,4 1 2,1 3-6,-2-1 5,1 2 13,1-2-18,1 0 3,-3 3 7,2-4-9,-1 3 2,-1 1-2,-3-1 5,4 2-10,-5-5 6,0 4 5,-1 1-3,-1 2 5,0-3-3,-5 3-3,0 1 0,-3 0 5,1-1 4,-5 1 1,0-2-2,-1 2 2,-1-3-4,-3 2 9,1-2-9,-1 0 3,1-2-6,-2 0 1,4-2-2,0-4 2,2 1-4,-4-1-1,4-2 3,1 1-2,-1-2 1,1 4 1,0-7 3,0 2 9,6-3 1,-5 3 5,5-3-6,0 0 3,-10 3-4,10-3-3,0 0 0,0 0 1,-5-11-2,5 11 0,0-11-4,0 11 0,2-11-2,-2 11-1,5-14-3,-3 9-2,0-1-2,2-2 3,-2 3-3,1 1-1,-3 4 4,9-7-6,-4 4 3,-5 3 3,6-4-8,-6 4 1,7-1-2,-7 1 7,0 0-2,14 3-2,-14-3-3,8 7 3,-7-2 1,3 1-6,0 2 2,-4 0 4,4 2-2,-4 3 3,0 2-3,0 0 1,0 0-2,-2 4 1,0 0-1,2-1-1,-4 2 5,2 5 1,-1-7-3,1-1 3,0 3-5,-2-2 5,4-1-1,0 2 1,0-4-4,0-2 3,0-2 0,2 0-2,0-3-2,-2 1 3,4-3 6,-1-1-8,-1 0 3,4 0 2,-6-5-1,7 7-2,-7-7-2,10 4 3,-10-4 1,10 0-1,-10 0 0,9 0-2,-9 0 2,12-3-8,-6 0-3,-6 3-9,11-5-8,-6 3-8,-5 2-13,12-4-12,-8 0-8,-4 4-15,9-7-20,-5 1-17,1 2-30,0 0-108,-3-3-277,-2 7 123</inkml:trace>
  <inkml:trace contextRef="#ctx0" brushRef="#br0" timeOffset="57311.2371">9379 6883 132,'0'-5'180,"0"5"-14,0 0-16,0 0-15,0-8-14,0 8-18,0 0-12,0 0-7,0 0 1,0 0 1,0 0-2,-8 30-7,6-18-3,-4 5-6,0 8 3,1-1-6,-5 1-5,2 2-8,-1-1-2,-1 1-8,3 1-5,-3-1-1,2-4-5,3-3-4,1-1 3,0-2-8,0 0 1,-2-4-4,6 0 1,-4-3-6,-1-2 4,3-3-5,0 3 0,2-8 2,-2 8 2,2-8 13,0 0 8,-2 8 0,2-8 0,0 0 0,0 0-3,0 0-4,0 0-1,0 0-4,4-27-5,-4 14-2,4-2 0,0-1-4,-3-5-2,3 2 0,0 1-3,2-8 0,0 2-1,1 5-5,1-6 2,-1 0 0,-2 6 1,4-4-4,-3 5 2,1 1-1,1-3 1,0 2-5,-1 1 3,-1 2 1,2-2-1,0 0-1,-1 2 5,1 0-9,0 5 1,-1-5 1,-1 5 0,3 0-1,-3 1 6,0 1-1,-4 3 8,2 0-3,-4 5 3,5-8-7,-5 8-4,2-6 4,-2 6-6,0 0 2,8-4-5,-8 4 2,0 0 0,0 0 1,10 13 0,-6-8 0,1 4 3,-1 0 0,1 1-4,0 1 2,4 6 4,-3-2-2,1 1 0,0-1-1,4 4 5,-2-1-1,2 3 4,2 2-1,-6-7 1,0 2-1,4 1-4,-4-3 3,2 0-6,0-1 3,-2 0 2,0-4-2,-1 3 1,-2-3-2,3-1 3,0-2-2,-2 0 1,-1 1-1,2-2 1,-3 0-2,1-3 7,-4-4-8,6 7 2,-5-2-2,-1-5 1,3 6 0,-3-6 1,2 5-1,-2-5-1,0 0-3,0 0-2,0 0-6,0 0-17,2 7-8,-2-7-18,0 0-18,0 0-15,0 0-20,0 0-23,0 0-10,0 0-29,0 0-33,0 0-130,-23-11-356,17 9 159</inkml:trace>
  <inkml:trace contextRef="#ctx0" brushRef="#br0" timeOffset="57670.6708">9277 7113 172,'0'0'163,"0"0"-27,0 0-14,15-9-12,-6 5-13,2 1-4,2-1-9,4 0-4,4-1-8,-2-1-8,1 3-1,10-2-2,-4-1-3,4-1-5,-6 0 0,3-1-8,-5 5-3,4-1 0,-7-1 2,2 0-4,-4 0 6,-3 1 0,-1 2-5,-1-1-12,-3 1 9,-3 0 5,-6 2 7,12-4 12,-12 4 8,9-2 4,-9 2 2,0 0 1,6-4-9,-6 4-9,0 0-5,0 0-4,0 0-7,0 0-5,0 0-6,0 0-2,-15-12-9,15 12-23,-8-3-24,8 3-29,-8-5-36,8 5-29,-5-4-42,5 4-220,0 0-412,-12-6 183</inkml:trace>
  <inkml:trace contextRef="#ctx0" brushRef="#br0" timeOffset="69177.9964">10146 7234 47,'0'0'80,"0"0"-5,-3-8-7,3 8-6,0 0-12,0 0-2,-7-5-4,7 5-2,0 0-6,0 0 5,-9-7-15,5 5 2,4 2-5,-9-5 3,3 2-2,6 3-7,-10-4 3,4 0 5,6 4-7,-7-6 8,7 6-2,-10-6 3,6 3-6,4 3 7,-5-6 3,5 6 3,0 0-6,-6-9 6,6 9-15,0 0 7,0-7-9,0 7 11,0 0-11,0 0 8,2-10-8,-2 10-2,5-6-8,-5 6 6,0 0-7,0 0 4,16 2-5,-16-2 4,13 6-4,-9-3 4,1 2-7,0 1 5,2 3-1,-3-2-4,-2 2 2,2 0 5,-1 0-14,-3 1 5,0 0 3,-5 1-2,1 1-2,-3 1 0,-7 1 3,-5 4 2,5-5-6,-2 1 7,0-1-13,-1-1-11,2-2-8,-1 0-12,3-1 1,-4 0-11,7-3-12,1-2-13,1 0-93,2-1-182,-4-2 81</inkml:trace>
  <inkml:trace contextRef="#ctx0" brushRef="#br0" timeOffset="69616.7902">10439 6820 107,'0'0'116,"0"0"-3,0 0-4,0 0 0,-11 19-10,11-11 11,2 1-4,-2 2-10,-2-1-5,2-1-12,2 1-7,-2 1-4,0-1-5,0-2-1,0 3 2,-2-2-5,2 1-3,-1 0-9,0-2 2,1 2-7,0-10-10,-2 12-2,2-5 2,0-7-4,2 13 2,-4-6-5,2-7-3,-2 13-4,0-7-9,0 0-7,2-6-13,-5 11-18,5-11-13,-1 9-5,1-9-18,-4 7-8,4-7-11,0 0-15,0 0-19,-2 4-112,2-4-249,0 0 111</inkml:trace>
  <inkml:trace contextRef="#ctx0" brushRef="#br0" timeOffset="70279.1676">10285 6711 88,'0'-11'130,"0"11"-21,2-10-4,2 5-16,2-1-4,2 1-10,2-2-4,2 2-15,4 0 1,2 0-7,2 0-19,-2 4 4,3 0 4,-1 1-4,0 1-3,-2 0-7,0 1 6,-2 3-12,-1 1 4,-1-2-6,-1 4 2,-1-2-10,-1 1 5,-1 0-10,-2 0 10,3 2-4,-4-1-1,-3-1 0,1 4 1,-4-3-9,-1 0 10,-1 1-1,-4 2-4,2-3 0,-2 4 0,-3-5-3,-3 6 0,0-4-1,-2 2 3,-1-1 0,-2-2-6,5 0 4,-2 1 1,-3 1-9,5-3 11,-3-1-6,1 1 5,2-3-5,-1 0-1,4 2 2,0-3 4,-1 1 3,3-2-9,6-2-1,-11 4 5,7-2-3,4-2-8,-8 2 9,8-2 3,0 0-2,0 0 5,-7 4 4,7-4-8,0 0 5,0 0-7,0 0 7,0 0-5,0 0-7,34-9 6,-20 5-5,-1 3 8,1-3-15,4 1 10,0 0 1,-1 0 1,1 4-2,-3 1-5,2-1 7,1 2-2,-6 3 4,1-3 3,3 3-7,-5 0 0,0 1 0,-2-1-3,-1 2 6,-3 1-14,-1-1 11,1 1 4,-4 1-9,-2-1 5,-1 0 6,0 0-3,-3 1-5,-2-1 6,-2-1-11,-4 4 10,0-2 0,-3 0-4,-4-2 4,2-1-6,0 1 9,-9 3-7,0-5 5,6 1 2,-6-1-4,7-3 2,-2 1 6,2-3-1,0 3 5,3-3 3,4 0 6,1-2 3,2 0-1,2-3-11,-2 3-2,10 1-2,-9-5 3,9 5 5,-5-3-15,5 3-9,0 0-13,-4-9-7,4 9-20,0 0-16,0 0-18,11-8-42,-11 8-91,9-5-230,-9 5 101</inkml:trace>
  <inkml:trace contextRef="#ctx0" brushRef="#br0" timeOffset="70722.621">10977 7218 15,'0'0'123,"0"0"-12,-10 8-11,10-8-12,-7 6-16,7-6 7,-8 6-17,3-5-2,-1 3 8,6-4-14,-9 3 0,9-3-6,-9 0-7,9 0-3,0 0-1,-12-5 5,12 5-5,-8-5 5,8 5-14,-4-7 5,4 7-4,-4-6-1,4 6-5,0 0-3,0-11-5,0 11 2,1-9-6,-1 9 5,6-8-4,2 3 0,-2 3-5,0-2 0,1 2 0,1 0 1,1 1 0,-9 1-7,17 0 4,-10 0-1,1 2-2,-8-2 3,13 3-3,-7 1-3,0-2 3,-3 4 8,2-2-11,-1 2 1,-2 0 0,-3 4 0,1-10 0,-5 16-3,-1-4 10,-4-1-3,-4 3-5,0-3 6,-2 2 0,-8 3-8,8-4 3,-1-1-17,-2 0-12,3-2-13,-3 1-6,1-3-22,2 0-9,4-1-35,-2-3-69,4 0-198,5-3 88</inkml:trace>
  <inkml:trace contextRef="#ctx0" brushRef="#br0" timeOffset="71227.52">11466 6682 43,'-10'-2'109,"0"1"-13,-1 0-3,0 0-4,0 2-1,-1 0-12,-1 1-8,2 1-4,-2-1-7,1 3 4,1 0-8,-4 2-4,2 4-4,1-3-4,0 4 5,-2 2-3,2-1-2,2 1-5,-2 2 2,3 0-4,2 1 5,1 3-9,-2-1-4,8-1 2,-2 0 0,2 0-4,2-3 0,2 2-8,2-3 5,2 2-3,2-2-3,4 0 3,1-4-1,4 3-8,1-5 4,5 4-2,-3-5-4,-2 0-5,-1-2-11,10 3-4,-8-6-15,0 4-16,-2-5-13,0-1-16,-2 0-21,1 0-123,-6-1-234,2-2 104</inkml:trace>
  <inkml:trace contextRef="#ctx0" brushRef="#br0" timeOffset="72423.1683">11619 6420 67,'6'-5'82,"0"0"-5,2-2-8,1 1-3,0 0-6,0-1-13,0 2 0,-1 0 6,1 1-10,-2 0-15,-2 0-3,5 2 0,-1-3 4,-4 3-10,3-1 1,-8 3 0,11-3-4,-11 3-1,9-2-19,-9 2 20,9 1 5,-9-1-4,9 4 3,-5 0 5,0 1 1,0-1 2,0 5 0,-1-1 0,-3 3 8,3-2-16,-3 5 11,-1 1-6,-2 1 3,1 3-3,-1-2 15,0 4-17,0-2 20,0 0 8,-3 7-8,2-2 1,-1 1-2,1 0 0,0-1 0,1-3 0,2-3-11,2 0 2,-2-1-3,2 1 0,1-3-1,-1-1 1,3-3-14,-3 4 11,3-4-9,-3-2 0,3 0 1,-1-2-3,-1 2 2,2-4-1,4-3 7,1 2-1,0-3 1,0 1-4,-2-1 4,2-2 6,4-2-5,-1 3 0,0-4-3,0-1-2,1 0 0,3-2-5,-6 0 3,6-2-4,-5-2-2,3 1 1,-4 2-3,0-1-1,-4 1-1,3 0 0,-3 2 2,-1-1-3,-1 0 1,-1 1-1,-1 0 0,-2 6-9,4-11 7,-4 11-2,-4-10-2,4 10 2,-5-5-4,5 5-1,-6-5 4,6 5-5,-7-3-3,7 3 9,0 0-10,0 0 5,-16 5 0,12-1 2,4-4-4,-7 9 3,5-4-1,-2 2 0,1 2 2,2-2-2,-4 1 2,2-1-2,2 3 1,-1 1 3,1 0 1,-1 1 0,4 0 3,-1 4-1,1-5 0,2 5-1,0 0 2,2-1-1,-1 2 0,2 0-4,-2 0 3,4 0 0,-3 0-1,-1 0 2,2 0-1,-1-1 0,2 3-1,-3-3 5,0 1 2,0-2 1,-1-4-2,1 1 1,0 0 2,-1 0 3,-1-1-6,-1 0-2,-1 0 2,-1 0 0,0-2 0,-2 0 3,-2 2-2,3-2-3,-3 1 1,0-5 1,-1 4 0,0-1-1,0 0-1,-3-1-2,-1-1 3,2-1 0,1 0-2,0-2 8,-4 1 1,2-3 9,-2 3-1,0-4 0,-4 1-3,2-2 0,-6 1-4,-2-3 0,2 1 0,-2-2 1,1 1-3,0 1 0,7-1-6,-5-1-2,4 0-2,1 2-16,1 0-17,1 0-21,2 1-24,8 1-16,-9-5-37,9 5-56,-3-6-197,3 6-411,0 0 183</inkml:trace>
  <inkml:trace contextRef="#ctx0" brushRef="#br0" timeOffset="75784.9687">12394 6943 45,'0'0'137,"0"0"-21,0 0-9,0 0-13,0 0-8,0 0-10,0 0-3,0 0-13,0 0 2,0 0-8,0 0-2,0 0-4,27-7 0,-19 7-8,4-2-8,2-1 0,4 2-2,3-2 5,0 1-9,6-3-4,4 2 1,2 0-1,0-1-2,2 0-1,2-1-7,1 0-1,1-1 1,11 1 3,-11 2-5,1-2-2,-3 3-5,3-1 9,-3 1-6,-2 2 1,-3-3-8,-4 1 6,-7 2 0,-1-1 0,-3-2-4,-3 2 3,-1 0 0,-1 1 0,-3-1 0,-9 1-7,13-1 4,-13 1-1,9-3 2,-9 3 1,7-6-2,-7 6 6,3-2-1,-3 2-3,0 0 2,4-8 7,-4 8-2,0 0-3,0 0 0,-2-14-1,2 14-1,0 0 2,-7-9-8,7 9 2,-6-5-1,6 5-3,-8-6-3,4 3 10,-1-3-10,5 6 3,-7-7-1,1 5 2,6 2-1,-7-7 10,2 4-9,5 3 1,-8-5 6,8 5-9,-6-4-2,2-1 4,4 5 3,-8-5 3,8 5 2,-5-5 6,5 5 1,0 0-3,0 0-7,-6-3 5,6 3-10,0 0 8,0 0-4,-11 8 12,11-8-3,-5 7 0,2 0 9,-1-1 1,4 5-3,-2-2-1,2 4 6,-1 1-1,1 4-4,0-2 1,-1 1-4,2-1 4,-1 0-5,1-4 1,1 0-6,-2 0 3,4-2 0,-2-1-5,-1 2 3,0-5-4,1 0 4,0 0-4,-2-6-3,2 8 7,-2-8-4,1 8-2,-1-8 0,0 0 4,3 5-2,-3-5 3,0 0-3,0 0 2,0 0-3,5-20-3,-4 11 5,-1-2-4,1-3-4,1 1 3,-1-2 1,0-1 0,1-2-1,0 0 4,-1 1-9,2 1 2,-2-1 1,-1 2 0,1 3 2,-1-2-2,1 2 1,-1 0 0,0 1-4,0-1-8,2 3 9,-1-1 4,-1 0-5,0 2 5,0 8-1,3-12 3,-2 6-3,-1 6-1,1-13-5,0 6 8,-1 7-1,2-8 0,-2 8-1,2-7-2,-2 7 2,0 0-2,2-8-1,-2 8 4,0 0-4,0 0 2,4-5-2,-4 5 0,0 0 1,0 0-2,0 0 6,0 0-3,12 12-4,-9-7 6,2 0 4,0-1-5,1 4-1,2 0-1,0-1 2,1 2-4,1 0 2,-3 1 2,6 3 0,-1-4 4,1 4-9,-1-3 7,2 2-2,-3-5-3,3 5 4,0-3 1,-4-1 0,-1 0 0,0 1 0,-1-3-1,0 3-1,0-2 1,-3-3 1,-1 3-3,0-5 1,-4-2 4,4 8-6,-4-8 2,4 4 1,-4-4 4,2 5-3,-2-5-2,0 0 3,-6 10-1,-1-6 0,-2 1 1,-3-1-1,0 0 0,-2 2 1,-4-1-1,-2 1-2,2 0 3,-3-1-5,1 0 1,2 1 4,0-1-4,5 0 0,1-2-1,1 1-3,2-2-13,1-1-6,1 1-9,7-2-3,-9 5-1,9-5 3,0 0-8,-2 5-4,2-5-18,0 0-22,0 0-7,26 0-34,-15 1-118,0-2-264,3-1 117</inkml:trace>
  <inkml:trace contextRef="#ctx0" brushRef="#br1" timeOffset="85156.0961">14504 6627 19,'0'0'141,"0"-12"-14,0 12-7,0-11-6,0 11-2,-1-8-12,1 8-7,1-11-18,0 6 0,-1 5-3,3-12 12,-3 12-12,0 0-4,-4-14-6,4 14-2,-4-9-10,4 9-2,-7-9-9,1 5-2,1-1-1,0 0-7,-1 0-1,-3 0 3,2 2-6,-1-2 2,-1 1-3,1 0-7,-2 1-1,0-1 0,-2 3 0,-3 0-1,4 1-5,0 0 0,-4 1 0,2 1 3,0 1-7,-4 1 4,1 3-3,0 0-1,0 2-3,2-1-1,-1 0 1,2 2 1,1-2-2,5 2-2,-5 2 3,4-2-3,-1 0 0,2 1 2,2 0-1,-1-1 3,3 1-3,-1-1 0,0 1-4,4 0 4,0-1-2,0 0 5,2-1 3,0 1-7,2 0-3,1-1 2,-1 1 2,1 0 2,0-3 0,1 2 1,0-2-4,2 0 0,-3-1 2,1-3 1,1 3-1,1-4-1,-2 1 2,1-1-2,-7-2 0,14 1 2,-14-1-1,14-5-4,-8 2 1,1 1 1,1-2-3,0-3 6,0 0 1,-2 1-3,4-4-3,-3 0 3,2-4-1,1 0-1,-2-1 2,1 2-2,1-1-2,0-1 6,-1 1 0,-1-1-5,2 1 3,-1 1 0,0 0-1,1-1 4,-4 2-1,-1 3-12,2 0 11,0-2-2,-1 2-2,-3 2 7,1 1 0,0-2 2,0 1 3,-1 1-2,0 2-4,-3 4 2,4-8-3,-4 8 2,6-6-4,-6 6-2,0 0 6,0 0-8,3-7 8,-3 7 0,0 0-3,0 0 3,0 0-1,0 0-5,4 23 6,-5-15-2,-1 2 5,2 0-2,0 0 11,-1 6-2,0 2 0,-2-5 0,2 4 5,-1 1-3,0 0 0,2 0 2,-2 2-7,-1-4 3,2 9 0,0-5-2,-1 3 6,4-3 2,-4 7 0,2-4-1,0 3 1,-2-8 1,3 1-2,-1 4-2,1 5-3,1-10-4,-2 1 6,0 1-7,0-1 2,0 2-2,0 2 3,0-3-8,1-1 7,-1 1-5,-1-1 0,1-2 0,-2-4 1,1 0-3,2-3-1,-1 0-3,0-3 2,2-1 3,-2-6 2,0 10-2,0-10 6,0 6 9,0-6 8,1 8 3,-1-8 9,0 0-4,6 5 5,-6-5 1,0 0-1,0 0 2,0 0-10,0 0-3,8-16-3,-6 9-3,2-3-3,1 1 0,-1-4 0,1 4-3,4-7-3,-2 1-1,-1-2-4,1 0 3,-1 2-1,4-3-4,-2 3 1,1-4-2,2 1 3,-2 2-5,0-2 2,1 2-3,0 0 8,-2 1-7,0 1 1,1-1-4,-2 0 2,2 2-2,2 0 5,-5 2-9,-1 0-1,-1 2 2,1-1 1,2 2-5,-1 0 5,-4 2-4,2 0-4,-1 2-7,-3 4-15,4-10-7,-4 10-10,4-6-15,-4 6-25,0 0-14,0 0-7,0 0-23,0 0-10,3-5-16,-3 5-19,0 0-195,0 0-400,0 0 176</inkml:trace>
  <inkml:trace contextRef="#ctx0" brushRef="#br1" timeOffset="85587.8418">14939 6764 166,'-5'4'160,"5"-4"-15,-8 4-14,4 0-14,-3 4-4,1-2-6,2-1-11,-2 4-12,2 2-1,-1-1-12,1 4-2,0 1-5,1 2 0,-1 1-11,1-1 3,1 1-10,0 0-4,2-1-3,-1-2 0,2 2-5,2-5-5,-2 3 3,2-2-7,-2-3-2,7 0-2,-3-1 0,-1-1-3,1 1 10,1-2 6,2-2-1,-2-1 12,2-3 7,0 1-2,3-2 0,0-2 1,1-2 0,2-1 1,-2-1-5,3-2 0,-1 0-1,-4-1 11,2-3-3,-2 0-2,-3 2-4,1-3 2,-3 1-2,-2-4-5,-1-2-3,-2 6-4,-2-7 0,1 1-7,-3 2-1,-3-1-2,0 3-4,0 3-1,0 1-3,0 0-5,-2 1-10,-1 1-19,0 1-31,-4 2-46,0-3-35,1 4-49,3 1-64,-3-1-169,2 0-443,11 4 196</inkml:trace>
  <inkml:trace contextRef="#ctx0" brushRef="#br0" timeOffset="108387.4461">2039 8179 1,'0'0'162,"0"0"-10,0 0-11,0 0-8,1-18-4,-1 18-12,0 0-1,0 0 0,2-7-6,-2 7-4,0 0 1,0 0-1,0 0-5,0 0-6,0 0-5,0 0-10,0 0-2,0 0-6,-7-9-10,7 9-4,0 0-5,0 0-7,-10 0-2,10 0-6,0 0-3,-15 1-6,15-1-5,-15 3-1,6 1-1,-2-1-2,-1 1-3,-2 4 1,-4-2-4,-1 1-4,0 1 3,-7 3-3,7-1-2,3-2 2,-2 2-4,-2-2 1,1 0 0,3 1-1,0-1 0,0 1-1,2-3-3,5 2 3,-3-1-5,2 0 0,0-1 3,2 0-3,-1 1 0,4-2 2,0 0-1,0 1 0,0-1-4,5-5 1,-5 8 3,5-8-1,-3 7 5,3-7-3,0 0 1,0 0 1,8 12-2,-1-9 5,0-1-1,4 0-2,3-3-1,3 0 3,3 1-1,-3-1-2,2 1 0,2-1 0,-2 0-3,0-1 4,3 1-2,-4 0-2,0 1 1,-6 0 4,8-3-3,-9 3-2,3 0-1,-2 0 0,-2 0-3,-1-1 6,-9 1-4,11 0 2,-11 0-1,9 1 3,-9-1-7,0 0 1,0 0 1,8 3-1,-8-3-2,0 0 5,0 0 0,-17 18-3,10-10-1,-5 1 6,1-1-4,-4 3 5,0 0-1,0-3-1,0 2 2,0-1-3,0 1 0,1 0 0,0 0 2,0 0 0,0 2-3,2-5 3,1 4-1,1-4 6,1 1-9,0 1 6,0-1-3,0 2 4,1-2-2,0 1-2,2-1-1,-1 2 5,3-3-4,-1-2 3,1 2-6,1-1 7,1 0-6,2-6 5,1 10-3,-1-10 3,6 6-1,-6-6-3,11 6 1,-4-4 5,5-1-3,-2 1-1,3-2 0,-1 0 0,5 0 0,1-2 1,0 1 0,-1-3-2,2 2 1,0-2 2,0 0-1,-1 0 1,0-1 0,0 0-2,-3 1-2,-2 1-1,-2 1-1,-2 0 5,0-2-9,-2 4-6,-7 0-8,9-1-14,-9 1-6,0 0-9,9 0-2,-9 0-17,0 0-9,0 0-9,0 0-14,10 1-4,-10-1-16,0 0 20,7 1-26,-7-1-25,0 0-104,9-2-277,-9 2 123</inkml:trace>
  <inkml:trace contextRef="#ctx0" brushRef="#br0" timeOffset="108661.2626">2248 8459 132,'0'0'230,"0"0"-16,0 0-19,0 0-20,0 0-9,14 1-11,-7-3-12,2-1-12,3-1-15,5-1-6,3-3-11,7 2-5,4-2-10,0 1-6,-1 0-10,0-1-6,-2 3-4,-10-2-9,10 4-3,-8-1-7,-3 2-4,-3 1-8,-4-1-8,1 0-13,-5 2-8,-6 0-13,0 0-13,10 0-17,-10 0-28,0 0-30,0 0-45,0 0-206,0 0-382,0 0 170</inkml:trace>
  <inkml:trace contextRef="#ctx0" brushRef="#br0" timeOffset="110712.232">2930 8321 99,'0'0'126,"0"0"0,0 0-2,-2-10 0,2 10-8,0 0-11,0 0 1,0 0-6,0 0-8,0 0-13,-7-4 2,7 4-15,0 0-6,0 0 0,-15 1-12,15-1-4,-12 7 3,4-2 1,-1 2-10,-3 0 4,5 3-6,-3 2 1,-4 0-2,5 5 7,-2-1-2,2 0-2,1 2-2,0 0 0,1-1 0,1 0-8,2-1 0,3 1 1,0-1-4,-2 1 1,3-5-4,1 1-1,2-1-6,1 4 2,1-1-3,1-1-1,1-6-2,0 4 2,2-3-3,0-1 6,2-1-6,0-3 1,2 1-4,-2-1 1,7-3-4,-1-1 1,2-3 0,0-1-1,-1-3 2,2-2-2,2 2-3,3-4 3,-6 1-3,4-7 1,-8 3-8,5-2 4,-1-3 4,-6 6-1,0-3 0,2-7 1,-3 6-3,1-8 1,-3 1 2,-2 1-2,0-2-2,-1-2-1,-2 1-3,3-2 3,-4 2 1,6-1-1,-3 2-4,-1 2 6,-2 6-2,-1-3 2,4 4-1,-4-1-4,-1 1 5,0 5-1,0-3 3,-2 4 2,2-1-3,-1 2 2,-1 9-5,-1-13 9,1 6 0,0 7 1,1-9 0,-1 9 2,0 0-4,-1-10 0,1 10-6,0 0 2,0 0 0,0 0 1,0 0-2,0 0-3,0 0 6,0 0 0,-10 28 4,5-16 3,0 3 1,1 2 1,0 2 2,-1 0 4,1 0 1,0 6 1,-1 3 1,0-2 5,1 2-1,3-1 6,-3 0 0,2 0 1,2 0-1,0 1-7,0-3 4,3-1-2,0 2-3,0-6 1,0 4-9,1-5 7,0 2-3,1-3-4,1-1-1,0 1 2,1-1-7,0-2 5,0 2-5,0-3-1,-2-3 1,3 0 4,-1-2-9,0 0 3,-4-5 0,3 2-2,-1-1 6,2-3-4,-7-2-3,17-2 0,-8-2-3,2-3 3,2-3 0,0-2 2,-2-1-3,0-3 0,5-4-6,-3-2 2,-3 4-2,0 0 0,-2 0-3,5-4 0,-4-1 3,-3 6-2,1-1-1,-2 5-2,0 3 7,-3-1-4,1 2 0,-3 0-1,1 0 4,-1 1 2,0 8-6,0-11 2,0 11 5,0-8-7,0 8 1,0-8 0,0 8-5,0 0 2,0 0 1,0 0 1,0 0 0,0 0 3,0 0-2,0 0 1,-12 25-2,11-14 4,-2-2-4,-1 6 3,1 2-1,1-2 3,2 1 5,-3-1-5,3 3-1,-1-1 4,1-1-1,1-3 1,-1-2 0,3 2-1,1-2-2,-1 0 4,0-4 0,3 0 3,-1-2-2,2-2-2,-2 1 3,1-3 0,6 1 5,-12-2-6,17-6 2,-6 2-3,2-2 0,0-5 0,2-1 2,-4-1-3,5-3-1,-3-5 0,0-2-1,0-1 2,0 1-2,-3-3 1,-2-1-2,-2 2 1,0 1 0,-3 5-2,-3 1 3,-2 2-3,2 3-2,-2 1 0,-3 1-2,0 2 5,-1 1-4,-1 1 0,1 1-4,0 1 4,-2 4-2,8 1 2,-14-4-4,4 7 3,0-1 0,-1 2 0,0 2-3,-1 2 3,0 3-1,0-2 5,2 5-6,1-1 6,0 3-3,2 0 1,1 1 1,1 0 0,1 0 3,0 1-1,4-1-1,0 1-2,4-2 0,-2-5 1,0 0 0,2 2-1,1-4 0,1 1 3,2-3-1,1 0 2,-3-2-2,3-2 4,0 1-5,0-4 7,0 1-5,3-3 4,2-1-2,2-1 1,1-3-1,-2-1 3,3-2-6,-3-1 2,0-2-1,3-6 1,1 0-2,-5 3 1,1-4 1,-2 6 1,0 0-4,-2-3 2,0 1-1,-2 3 2,1-1-2,-4 5 3,1-2 0,-3 6-3,0 1 1,0-3 1,-1 2 0,-3 5 7,0 0-7,5-6-3,-5 6-2,1-7 1,-1 7-2,0 0 0,0 0 4,0 0 0,0 0-2,0 0 0,0 0 4,0 0-6,10 21 2,-9-14 0,3 4 2,1-3-1,2 3-1,1 2 1,0-2 2,1 4 2,3 0-2,-3-1-2,-2-3 6,4 3-6,-5-6 0,2 4 1,2 1 0,-4-3 4,1-1 0,-2 1-3,-3-3 0,0 2-1,-1 1 1,-1 0 0,0-1 1,-4 0 3,-2 0-1,-2 0 4,-1-1 1,-1 1 3,-5 0-1,3-4-3,-6 2 2,5-2 1,-1-3-4,2 1-2,-1 0 8,3-1-6,2-2 0,8 0 0,-14-2-6,6 1-6,2-2 1,6 3 3,-12-6-16,7 2-13,5 4-24,-7-8-20,5 3-13,0-2-31,2 7-26,4-13-35,-1 4-178,1 0-388,0 0 172</inkml:trace>
  <inkml:trace contextRef="#ctx0" brushRef="#br0" timeOffset="112476.5821">4082 8614 126,'0'0'170,"0"0"-22,0 0-15,0 0-6,0 0-18,0 0-9,12-19-3,-6 13-14,3 0-7,-1-1-7,-2 1-1,2-1-9,1-1-1,0-1-5,0-1-1,-1 1 1,-1-1-4,-2-1-1,3 1-8,-2-1-5,4-3-1,-5 4 0,3 2 2,-4-3-4,4 1-2,-3 2-1,-1 2 2,-1-2 1,0 4 6,-3 4-2,5-9 4,-5 9-4,3-7-9,-3 7 0,0 0-7,0 0-1,0 0-3,0 0 0,0 0 4,0 0 11,0 0-3,0 26-4,-2-16 2,2 4 3,0-1 1,2 3-1,-4-3-1,4 2 0,-1 2-3,2-1 5,0-4-6,0 4 4,-1-3-2,1 0-1,2-4-1,-1 5-2,0-3 5,1-2-2,1 1-1,-2-4-2,0 1 1,0-2 2,1 0-3,0-2-3,-5-3 3,11 3-2,-5-1 0,-6-2 3,14-3-3,-4 0-4,-1-3 4,0 0-7,1-2 0,-1-2 2,0-3-3,4 0-3,-4-1-3,1 0 1,-2-3-2,0 3 0,0-1-1,-1 1-3,-4 3 0,3 0 1,-4 2 0,2 0-2,-3 2-2,-1 7 1,4-11 0,-4 11 1,1-8-3,-1 8-2,3-6-1,-3 6 1,0 0 0,0 0 0,0 0-3,0 0 0,0 0 3,0 0 1,0 0-3,0 30 8,-3-17 1,2-1-1,1 0-3,0 0 4,0 1 1,1 3 2,2-2-5,-1-1 2,1-2 2,0-1 2,0-1-5,4 1 6,-4-2 0,1 1-2,0-4-5,1-1 5,0 1 4,1-1 3,1-2-2,-7-2-3,13-1 0,-13 1 3,18-5-4,-9-2 3,0 1-4,1-4-1,-2 1 0,1-5 2,1-3-3,0-1-5,-2 1-1,1 0 1,1-8-4,-2 0 6,-1 2-4,-2 5 0,-1 1 1,2 2 2,-4 2-2,0 1 2,0 3-3,-2-2 4,1 4-4,-1 7 0,1-11-2,-1 11 1,0-7-4,0 7 1,0 0-1,0 0 2,0 0 0,0 0 1,0 0 0,0 0 1,0 0-3,-5 30 6,5-19-2,-1 1 3,1-2 2,2 3-4,-2-4 0,3 2 2,-2 1 0,2-1 4,-1-2-4,1-2 0,1-1 2,-2 3 3,2-4-3,0 0-2,-4-5 0,5 9 3,-2-5-5,-3-4 5,6 2-3,-6-2 2,9 0 1,-9 0-2,14-5 6,-6 2-7,-2-4-2,5 1 1,-2-2-3,1 0 7,0-2-6,1-1-3,-1 0 4,-3 1 0,3 1-5,-2-1-1,-1 3 9,-1-1-2,-2 2-1,2 2-3,-6 4 3,5-7 2,-5 7-4,4-4 0,-4 4-1,0 0-2,0 0 2,0 0 4,0 0-2,0 0 11,0 0 2,1 23-2,-2-13 0,1 0 2,0 1-2,0 1 1,0 1-3,-3 2 5,3 1-2,-1-3-1,1-2-3,1 1 1,0 0 1,-1-2-1,3 0-1,0-2 1,-1 2 1,2-2 1,0-2-3,1-1 2,-1-1 0,-4-4-2,7 5 6,-2-4-2,-5-1-5,14-1 4,-2-1-1,-3-2-1,4-2 5,-2-1 0,-2 0-7,6-5 0,-1-1-1,-1 0 5,0-1-4,4 0 6,-4-1-7,2 5 1,-5-4-1,3 5 1,-4-1-1,-2 2 7,1-1-5,-1 0-3,1 1-1,-1 0-1,-2 1 3,-2-1 0,0 3-4,0-2 4,2 2-2,-3-1 0,-2 6 2,3-11-5,0 6 3,-3 5 2,3-6-4,-3 6 2,0 0 1,2-8-4,-2 8 0,0 0 1,0 0-4,0 0 8,0-9-5,0 9-2,0 0 3,0 0 0,0 0 1,0 0-3,0 0 0,0 0 2,0 0 0,0 0 0,0 0 2,0 0-3,0 0 2,0 0-3,0 0-1,0 0 3,0 0 1,0 0-2,0 0 0,0 0-3,0 0 3,0 0 3,0 0-1,0 0 0,0 0 0,-18 15 1,18-15 2,-3 9 3,0-5 0,0 2 1,3-6 0,-5 14 5,2-7-1,-1 0 0,1 2 0,-1 1 10,1-2-10,2 3 2,0-5-1,-2 6 0,2-2 4,0 0-3,1 0 0,0 1 1,0 1 0,-2-1-3,4 2 1,-1-2 1,-1-1-1,4 2 0,-6-2 0,5 0-3,1-1-1,0 2 1,-1-5-2,0 1 0,1-1 1,-2-1-1,-2-5 3,6 10-5,-3-7 0,0 2 6,4-3-5,-7-2 2,9 5-4,-9-5 14,8 1-14,-8-1 4,0 0-4,19-5-1,-8 3 3,-6-2-4,4 2 1,-3-3 2,0 3 3,-6 2-8,11-5 2,-6 3 0,-5 2 11,11-4-11,-11 4-3,8-2 1,-8 2 0,5-4 0,-5 4 2,9-2-2,-9 2-3,6-5 7,-6 5-3,5-4-5,-5 4 3,6-3 4,-6 3-1,0 0-2,6-4-4,-6 4 10,0 0-5,9-4-3,-9 4 2,0 0 0,5-4 3,-5 4-2,0 0 1,0 0-2,0 0-1,0 0 1,0 0-1,4-5 1,-4 5 5,0 0-4,0 0-1,0 0-1,0 0 0,0 0 3,0 0-3,0 0 1,0 0-1,0 0-9,0 0-15,0 0-24,0 0-32,0 0-45,0 0-38,0 0-43,0 0-57,0 0-185,0 0-486,0 0 215</inkml:trace>
  <inkml:trace contextRef="#ctx0" brushRef="#br0" timeOffset="113489.4356">5690 8481 212,'-4'6'191,"0"1"-9,3 0-17,-2 3-14,3-1 0,0 2-13,2-2-12,0 1-12,2 1-11,-1-2-1,2-1-11,-1-2-2,2 0-9,-1-1-7,-1-1-5,1-1-1,2 1-8,0-3 5,1 0 0,5-1-1,-4-1-3,3-3-10,-1 1 0,2 0-7,0-2 0,3-4-4,-6 1-5,1-2-5,0 0-2,1 0-3,-3-7 0,-2 2-4,2-2-6,-3-3 0,2-3-1,-4 3-7,-2-3-5,0 3 0,-6 1-4,1 1-4,-2 1 1,-3 3-2,2 5-1,-3-1 0,1 2 5,2 1 0,-3 4 2,0 1 2,-1 1 3,-1 3-1,0 0 4,1 3 2,-2 2 4,2 2-1,1 0 4,1 5 4,1-2-1,3 3-2,1-3 2,2 4 0,1-4-1,1-2 0,5 3-2,0-1 2,-1-3-7,3 1 2,1-2-1,2-3-2,1-1 1,-1-1-1,3 1-4,-1-4 1,2-1 2,-2-3-8,6-2-1,-3-3-3,3 0-7,-4-1 3,3-1-1,-2-3-4,-3 1 0,5-6-3,-8 2-9,6-5 4,-5 6-1,1-6 1,-4 4 1,0-1 8,0 2-5,-3 0-2,0 1 4,1 2 5,-3 4 13,0 1-2,-1-1 1,-2 4 4,0 6 2,2-12 0,-2 12 5,1-8-3,-1 8-8,0 0-4,0 0-1,0 0-1,0 0 8,0 0 12,0 0 6,0 0 13,-4 31 1,5-16 5,1 4 2,1 5 5,-3 0-7,3 3 5,0 1-3,1 0-4,-2-2 1,3 3-1,0-2-6,0 1-1,2 1 1,-3 0-5,1 0-8,0 5-2,0-3 3,-1 3-6,-3-2-13,0 3-2,-3-1-4,3-2-8,-1-3-6,-1-9-7,3-2-3,0-2-2,-2-4-5,1-3-3,-1-1 8,1-3 2,-1-5 1,1 6 1,-1-6 3,0 0-1,0 0-1,0 0-5,0 0 5,16-19-3,-14 13 11,2 0 0,-3-1 9,-1 7 0,3-8 2,-3 8 4,-1-10 3,1 10 2,-6-9 5,6 9 5,-11-5 2,5 2-1,6 3 15,-12-2-1,12 2 5,-11-1 5,11 1-3,-12 1-1,12-1 1,-10-1-3,10 1-4,0 0 8,-10 0-8,10 0 2,0 0-3,-5-6-5,5 6-1,0 0-6,10-20-4,-4 10-5,6-4-8,2-2-6,6-4-13,2-3-9,0 3-18,-1-1-16,4 0-21,-6 2-23,-1 0-41,-6 5-34,1-2-42,-3 3-221,1 0-482,-6 2 213</inkml:trace>
  <inkml:trace contextRef="#ctx0" brushRef="#br0" timeOffset="114310.3859">6659 8176 130,'0'0'190,"3"-5"-20,-3 5-14,0 0-17,0 0 5,0 0-4,0 0 0,0 0 5,0 0 10,0 0 6,7 19-17,-6-13-7,0 5 6,1 1-2,0 3-7,-2 4-3,0-1-7,0 7-1,-2-6-12,-3 6-4,2 0-11,0-5-11,0 6-5,-4 2-7,7-9-8,-5-1-8,1 2-9,0-2-2,1-4-6,0 0 0,0-3-6,1-1-4,0-2-2,0 0-7,0-2-7,2-6-3,-4 10-11,4-10-9,-3 7-13,3-7-21,0 0-29,0 0-41,0 0-31,0 0-34,0 0-37,0 0-43,-5-19-189,5 7-483,0 2 213</inkml:trace>
  <inkml:trace contextRef="#ctx0" brushRef="#br0" timeOffset="115031.946">6585 8218 123,'2'-15'197,"-2"15"-22,8-8-17,-1 1-15,4 1-15,5-4-9,1-1-11,3 3-9,5-6-13,-6 7-10,6-6-5,3 2-7,1 0-4,0 3-14,-1 1 0,1-1-6,-2 1-1,-2 3-10,-2 1-1,-2-3-5,-1 4-6,-2 2 2,0 0-2,-6 1-4,-2 0-6,-1 3 1,-1 0-9,0 1 5,-6 2-5,2 0 5,-4 1-1,0 2 3,-4 1 0,-1-1 8,0 3 8,-3 1 1,-3 0-1,0-1-8,-3 0 9,1 2 4,-7 3 9,6-4-1,-3 0 2,1 1-6,-4 0 1,-4 2 4,0-4-6,4 5-2,1-5 2,1 3-3,1-4-1,7-4 1,0 0-3,-2-1-5,4 1-3,2-5 5,1 2-2,0-1-1,5-4 1,-7 4-3,7-4-2,-6 4 0,6-4-1,0 0 3,0 0-3,0 0-1,0 0-4,0 0 4,20-18-4,-12 11 8,2 1-7,3-1-1,1-4-1,4 1 1,-1 1 0,2-2-2,0 1 1,8 0 3,-1-2-6,2 5-1,2-1-2,1 2 1,-2 3 4,1-2-1,-1 3-1,-6 2-2,-2 2-1,0-2 2,0 5-1,-2-3 0,-5 1 0,-1 2-1,-3 2-2,-1-1 0,-1-1-4,-4 3 2,-1-1 1,-2 2 5,-1 2-4,-1-1 4,-2 2-3,-3-1 3,-3 6 1,-3-3 0,0 0 2,-1 0 1,-3-2 4,-6 2 9,5-2-5,-1-1-1,-7 0 6,6 1 5,-2-5-6,-7 1-1,7-3 2,-5 2 1,4-5-8,2-1 3,0 1-2,4-4 0,-4 2 1,4-2-6,2 1 0,4-1 2,-2-1-4,7-1-1,-2 2-8,7 2-7,-12-5-14,7 1-8,5 4-17,-5-6-14,5 6-19,-3-9-20,3 9-5,0 0-26,11-13-19,-5 8-18,-1 0-208,4 1-407,1-3 180</inkml:trace>
  <inkml:trace contextRef="#ctx0" brushRef="#br0" timeOffset="116046.0281">7671 8307 55,'0'0'227,"-12"0"-14,12 0-19,0 0-13,-9 0-21,9 0-14,0 0-16,0 0-8,0 0-10,0 0-12,0 0-11,41 0-4,-19-3-9,5 2-1,3-2-8,5-1-5,-1-1-8,2-1-3,0-1-7,1 2-6,2-3-3,-3 1-3,0 2-5,-2 0 0,-3 0-14,-2 0-18,-8 1-1,-2 1-5,-3 1-7,-5-1-4,-1 3-6,-4-1 8,1-2-7,-7 3 4,8-1 3,-8 1-5,0 0 2,7-3 1,-7 3 1,0 0-4,0 0-2,0 0-2,0 0 4,-17-8-5,17 8-1,-11-6 5,1 4-4,4 0 0,-5-1-3,-1-1 2,1 2 7,0-1 1,0 0 0,1 0 5,0-1 2,2 2-4,8 2 14,-13-4 11,7 0 6,6 4 11,-12-4-8,12 4 9,-9-2 7,9 2 2,-6-2-1,6 2 0,0 0-3,-7-3-3,7 3-3,0 0 0,0 0-2,0 0-3,0 0 0,0 0-1,0 0 4,0 0 17,0 14 5,0-14 3,0 14 0,4-4-3,-1-1 1,1 2-6,-2-1-5,0 1-1,0 2-2,0-1 2,1-1-2,1 0-4,-3 1-5,2-1 1,-2-2 0,0 1-2,1-1-3,0 0-4,0-2 1,-2-7 0,3 9-4,-3-4 4,0-5-6,0 0 4,4 8-2,-4-8-1,4 4 2,-4-4-4,0 0 2,0 0 1,0 0-1,0 0 1,8-16-1,-7 9-5,2-1 3,-1-2 1,0-1-6,-2-3 2,0 1-1,2-2-2,-4-2-1,2 5 1,0-5-1,0 5 4,0 0-2,0 0-3,0 0 0,-2 2 4,0 2-4,2-2 4,-4 2-1,3 1 1,1 7 4,-5-10 9,3 6 0,2 4 1,-2-8 1,2 8-1,0 0 1,-5-7-4,5 7-5,0 0 5,0 0-9,0 0 0,-2-6-1,2 6 0,0 0 0,0 0 0,0 0-1,0 0-1,0 0-1,0 0 5,0 0-3,11 21 1,-5-16 0,-2 1-1,3 1 2,1 1-1,-1-1-3,3 3 3,2-2-3,1 1 2,2 0-1,0-1-1,1 1 2,-3-1-2,-1-2 2,5 2 2,-1 0-5,-1-1 5,-3-3-4,1 1 0,0 0 2,-3-1-2,-3-1 1,-1 0 2,-1 0-3,-5-3 3,12 5-4,-8-4 3,-4-1-1,6 4 10,-6-4 0,0 0 4,4 9-1,-4-9 8,0 0-4,-10 11-2,3-3-2,-3-2 4,0-1-6,-1 3-7,-5-1-18,2 1-22,-4 1-39,3-1-32,-1 1-76,-2-2-50,0-1-194,5-1-460,3-2 205</inkml:trace>
  <inkml:trace contextRef="#ctx0" brushRef="#br0" timeOffset="124627.972">9191 8022 20,'0'0'170,"-2"-13"-11,2 13-16,2-9-13,-2 9-15,-2-10-2,2 10-7,2-10-9,-2 10-8,0-9-8,0 9-8,-2-10 1,2 10-6,0-8-8,0 8-8,-2-7 2,2 7-3,-3-8-9,3 8-4,-9-6 0,9 6-1,-9-5-6,3 3-3,6 2-4,-15-1-3,7 1 0,-3 1-14,1 1 6,-3 0-3,-5 4-4,1-2-3,-4 3 2,6-2 1,-6 5-1,5-3 1,1 2 3,-2-1 2,5 1 0,1 1 0,1-3-6,3 2 4,1 0 2,-1 2 0,2 0 1,3 0 0,0 1 4,0 1-3,1 1 0,2 2 0,3 0-4,1-4 1,4 2-1,-3-1 3,3 0 2,3 2-6,-3-1 2,1-2-2,-4 0 3,3-2-4,-1 5 2,-1-5-1,0 2-1,-2-2-7,-1 2 5,-2 2-8,2-2 6,-6 1 2,-2 4-3,0 1 3,-6-1-4,-1-1 6,0-1-2,-1 1-2,1-2 0,-3 1 5,4-4-8,-3 0 5,1-4 1,3 1 3,0-2-2,0-1 3,2 0-3,-1-1 4,3-2-1,5-2 4,-9 4-3,9-4 4,-9 1 2,9-1-6,0 0 2,0 0-2,0 0-4,0 0 1,-2-12-1,2 12-1,0 0 1,16-16-2,-8 9-3,-3 0 3,4 1-6,2 1 4,-4-1 3,2 2-3,2 0 1,-4 2-8,2 2 2,-3-1 1,-6 1-2,14 2 6,-7 2-7,-1-2 2,-2 5 1,2-1-1,-4 1 0,3 3 0,-1 1 1,-2 2 1,-2-1 0,0 3-1,2 3-1,-4-2 5,2 2 0,0-1-1,-2 0-1,0 0-1,0 1 0,-1-1-2,-1 1 4,1-3-1,0 0-2,3-2 3,0-3 0,0 0 1,0-4 0,0-6 2,0 11-5,3-5 4,-3-6-1,5 6 4,-5-6-4,9 3 2,-9-3 3,13-2-7,-4-2-3,2-2-1,0 2-14,1-2-24,-1 1-17,7-2-8,-3-2-20,-3 3-30,-1-2-23,0 0-43,-1 1-129,-1-1-334,1 0 147</inkml:trace>
  <inkml:trace contextRef="#ctx0" brushRef="#br0" timeOffset="124993.0032">9382 8243 16,'0'0'208,"0"0"-18,-7-7-14,7 7-12,0 0-16,0 0-14,0 0-13,0 0-6,0 0-8,0 0-2,-6 19 6,6-11-16,0 1 0,0 4-6,0-1-5,2 6-9,0 0-6,0-1-3,-2 2-3,2-1-10,-2 2-2,2-1-2,-2 1-6,-2-1-7,2-2 1,0-1-6,0-3-3,-2-2-5,4 0-1,-2-1-8,0-2-8,0-2-9,0-6-4,0 13-9,0-13-9,0 6-6,0-6-3,0 0-18,0 0-18,0 0-15,0 0-17,0 0-11,0 0-14,0 0 2,9-27-23,-7 15-133,-2 0-305,2-6 134</inkml:trace>
  <inkml:trace contextRef="#ctx0" brushRef="#br0" timeOffset="125511.3617">9308 8226 2,'-5'-8'148,"5"1"3,0-3-10,0 10-12,2-18-18,3 9-2,-1-1-9,3 2-5,2-1-3,7-3-7,-1 2-4,3 2 3,0-1-10,0 4 2,1-2-9,2 2-4,-2 2-11,1 1-6,0 2 0,1 1-6,1 2-7,-4 2-1,0 1-7,-3 1 3,-1 3-4,-5 0-3,0 1-3,0 3-3,-6 1 3,-1-4-6,-2 6 0,-3-1 2,-4 1-3,2 0 3,-7 0 0,1-2-7,-3 0 3,-1-2 2,-2 7-3,-1-6 4,5-3-4,-5 0 2,4-1-2,-1 1 5,5-5 2,-2 1-1,3-2 4,-1-2-5,4 1 7,1 1 2,5-5 6,-8 3 0,1-1 4,7-2-1,0 0-2,0 0-4,0 0-3,0 0 0,0 0-5,0 0-6,0 0 4,0 0-4,13-16-4,-2 12 0,-2-2 1,7-3-2,-5 5-3,7-3 1,-7 5-2,7-3 0,-5 5-4,-1 0 2,6 0 2,-4 3-3,-3-1 0,0 2 0,0 0 0,-2 3 1,-1-3-1,0 3 2,-3-4-7,1 8 2,-2-3 0,-2 2 3,-1 0 1,-2-2-2,-3 3 1,-2 0 1,1-3 0,-5 1 0,-2 3-5,1-5 5,-5 3-1,0-2 0,-2 0 3,0-1-5,2-2-1,-2 0 4,-1-2-4,2-2 3,0 2-9,3-2-1,1-2 2,-6 0-17,6 1 1,2-2-7,0 0-22,2 2-15,9 0-13,-14 0-21,14 0-21,-9-1-30,9 1-168,0 0-346,0 0 154</inkml:trace>
  <inkml:trace contextRef="#ctx0" brushRef="#br0" timeOffset="125943.2207">9957 8613 194,'0'0'206,"0"0"-21,0 0-19,0 0-16,0 0-21,0 0-8,0 0-13,0 0-13,0 0-5,0 0-10,0 0-5,0 0-10,-12 14-10,12-14-1,0 0-3,-9 2-13,9-2-3,0 0-4,0 0 0,-15-4-5,15 4-3,-5-6 3,5 6-4,-5-8 0,5 8-4,-6-5-3,6 5 2,0 0 1,-2-7 5,2 7-4,0 0-6,0 0 1,7-15-1,-7 15-3,4-8-1,-4 8-1,10-5 3,-10 5-7,6-1 2,-6 1-2,11-2 1,-11 2-3,11 2 2,-11-2-4,7 5 1,-7-5 1,5 9 10,-3-4 7,-2 2 0,-2 3-3,0-2 2,-3 2-5,-4 0 0,0 3-4,0-3-1,-5 2 3,1-1-4,2-1 0,-1 1-13,-1 1-2,1-4-25,4 0-8,-1-1-17,-1-1-12,1-1-22,1-1-12,4-1-16,-1 1-17,5-4-160,-10 3-320,10-3 141</inkml:trace>
  <inkml:trace contextRef="#ctx0" brushRef="#br0" timeOffset="126296.4155">10466 8161 109,'-4'-9'169,"4"9"-6,0 0-15,-4-9-10,4 9-19,-7-3-8,7 3-17,0 0 1,-18 6-3,9-1-2,-2 1-8,2 0-5,-5 5-4,1-2-2,1 4-7,-1 2 5,1-1 9,2 0-12,0 2-4,2 1-5,1-2-3,0 0-3,0 0-6,3 1-5,-1 0-5,5-5-1,0 1 0,3 1-4,1-2-10,1-1 6,2 0-4,-1-1-2,2 1-1,1-3-7,1 1-12,-1-1-7,3-3-13,0 1-12,2 0-22,-2-1-36,1-1-5,0-3-38,0-2-44,2 2-134,-4-1-336,6-4 149</inkml:trace>
  <inkml:trace contextRef="#ctx0" brushRef="#br0" timeOffset="127055.2829">10444 7989 118,'3'-17'172,"1"8"-18,2-2-15,-1 2-14,2-1-15,6-2-13,0 3-3,1-1-9,0 1-8,4-1-1,0 3-14,-2 0-5,-3 2-10,0-1-4,0 3-1,-1 1-9,-1 1 6,-1 0-14,-4 1-1,-6 0-6,13 3 3,-8-1-4,-5-2-1,5 11-2,-3-3-1,-1 1 3,-4 2 2,2 2 1,-3 3 10,-1 2-4,-2 0 5,-1 6-5,1 0 7,0 0-4,-2-5 3,3 5 2,-2 0-7,3 1-2,-2-7 2,4 8 0,-4-2-1,2-4-2,4-1-1,-3 0 1,3 2-1,1-5-4,0-3-4,1 3 2,0-4-2,2 4 0,1-4-5,-4-4 3,5 2-2,-1-4-4,-1 3 5,1-3 1,3-3-3,-1-1 0,1-1 3,2-1 0,-9 0-2,20-4-1,-6 0 2,-4-3-2,5 0-2,-2-3 1,0 1-4,-2 0 2,1-2-4,2-1 2,-1 0 1,-3 0 0,0 3-4,-3 0 4,-1-1-1,-2 2 2,-1 3 0,-1-2-4,-2 7-4,5-9 4,-5 9-2,0 0-3,-5-12 2,5 12-4,0 0-3,-13-3 5,13 3-3,-13 2 6,13-2-2,-16 5 3,9-2 9,-3 1-5,2 1 1,1 2 0,0-1-4,1 3 7,1 1-4,1 0-1,2 1 1,-3 0 1,3 1 0,2 0 0,0 5-2,0-2 2,0 1 1,4-1 3,-3 4 4,2-5-3,0 0 1,4 0-1,-3-1-1,1 4 6,0-6-1,3 4-5,-3-1 1,1-4 1,3 5-3,-2-2 2,-4-1 2,3-2 1,-1 3 1,-2-4-2,1 3 4,-2-2-5,0-1-2,-2 2 1,0-2 0,0-1 7,-2 0 3,-2 0 0,-3 0 1,0-1 4,-2 2 0,2-2 2,-5-2-3,0 2 0,-3-1 1,-2 1-6,-3-3-1,0-2-4,0 0-9,-1-2-4,1 0-14,-2 0-11,-1-1-24,3 1-7,-9-2-38,2-2-15,4 3-43,2-3-26,2 1-236,0-2-446,-1 0 198</inkml:trace>
  <inkml:trace contextRef="#ctx0" brushRef="#br0" timeOffset="128738.0276">2249 9435 127,'0'0'184,"0"0"1,0 0-6,0 0-4,0 0-16,0 0-22,0 0-4,0 0-3,0 0-14,-25-7-5,25 7-13,-11-2-8,11 2-10,-13 2-5,3-2-9,-2 1-5,0 2-9,-4 0-3,-2 1-5,-2 3-7,-2 0-3,-4 4 0,1-1-7,-2 2 0,1 3-2,1-3-3,2 1-3,5-1-1,1-1 2,2-2-3,1 1 0,5-2-2,0-2-4,1 0 4,4-1-4,1 0 1,0 1-3,3-6 1,-3 10 1,3-10-1,0 0-2,7 10-2,-2-8 3,4 0 2,1 1-11,3-2 8,1 0-2,3 0 2,3-3-2,-1-1 4,0 2-8,3-2 3,-2 1 0,2 0-1,-1-3-4,-2 3 5,-1-4-2,-4 3 2,-3 1-3,0-1 5,0 1-7,-3 1 2,-2 0-2,-6 1 1,9-2 1,-9 2-3,0 0-3,0 0 3,0 0-2,0 0 1,8 6-1,-8-6 1,0 0 7,-17 15-2,7-7-3,-3 3 0,-2-1-3,-3 3 9,3-1-3,-10 5-1,-1 1 1,-3 1 1,3 0-3,0-1 0,0 0-1,0 0-4,0-3 3,4 0 3,8-3-3,-2-1 2,7-3 1,1 2 1,-2-3 1,3 0-1,4 1 2,-1-1-1,1-2 0,3-5 0,0 10-2,0-10 3,5 11 0,0-9 0,2 0 1,4 1 1,2-1-4,5-1 3,1-1-4,3-3 1,0-2-2,-1 2 5,6-2-2,1 0 1,0 1-1,-1-2 0,0 1-7,-8 1 6,-2 0-2,1-1 2,-7 3-3,1 1 1,-3-3-1,-3 4 2,-6 0 0,12-1-3,-12 1 3,8-2-1,-8 2 1,0 0-1,9-3-1,-9 3-4,0 0-2,0 0-5,9-1-4,-9 1-8,0 0-12,0 0-16,0 0-11,0 0-19,0 0-18,0 0-42,9-4-11,-9 4-42,4-5-141,-4 5-364,5-9 162</inkml:trace>
  <inkml:trace contextRef="#ctx0" brushRef="#br0" timeOffset="129018.3613">2407 9740 74,'-5'6'256,"5"-6"-25,0 0-24,0 0-20,0 0-16,0 0-17,0 0-10,19 2-9,-9-4-8,1-1-12,4 0-7,2 1-9,1-1-9,3-2-9,-2 1-9,0 1-7,2-1-2,-5-1-14,2 2-2,-4 0-8,-2 1-13,1 0-10,-2 0-5,0 0-13,-3 1-21,-1-1-20,-7 2-16,12-1-18,-12 1-9,8-1-1,-8 1-11,0 0-2,0 0-8,0 0-28,0 0-33,0 0-95,0 0-285,0 0 127</inkml:trace>
  <inkml:trace contextRef="#ctx0" brushRef="#br0" timeOffset="130378.0333">3142 9574 8,'0'0'243,"-9"-7"-18,4 3-22,-1 1-24,6 3-21,-11-5-17,11 5-13,-12 0-14,12 0-13,-16 5-11,8-1-4,0 3-14,1 1-3,-3 1-6,2 2-1,-1 2-6,1 3-8,-1-1 1,3 2-4,2 0-2,2 1-5,-2-1-4,2 1-2,1-2-5,2 2-2,2-3-2,0-3-2,-1-1-4,2-1 7,1 0-10,-1-1 6,3-1-6,-1 0-2,-2-3 4,1 0-2,1-2 1,-1-1 6,5 0 1,-10-2 4,18-4 0,-5-2 7,2-4-1,2-3-4,6-4 1,-4-1 11,5-6-12,1 0 1,-1-4 3,8-6-3,-10 6-2,6-12-2,-3 0-4,-7 9 2,-1-1-2,1 0-6,-5-1 1,-3 2-2,3 0-2,-3 2-3,-2 2 2,-1 0-3,-3 9-3,-2-1 1,1 2-1,-2 2 1,-1 3-3,-1-4 2,1 5-2,0 5 0,0 6-1,-1-12-2,1 12-2,-2-8 1,2 8-2,0 0 0,0 0-2,0 0-2,0 0 4,-11 15 1,5-5-4,2 4 3,0 4 1,0 0-4,2 3 4,0 5-1,0 2-1,0 0-2,-2 0 2,4 2 9,-1-1-4,4 1 2,-2-2-2,0 3 4,1 0-4,2-4 1,-1 0-1,-1-1 1,0-1-1,1 2 2,1-9 0,2-3-1,-4 2 2,2-6-1,0 0-4,0-2 0,-1-2 3,1 0 1,-2-3 1,2 0 0,-4-4-2,9 9 2,-5-7 1,-4-2-2,10 1 8,-10-1-6,14-6-1,-5 2 0,0-2 1,1-2-2,-1 0-2,3-6-1,0 1 1,0-2 3,-1-1-1,2 0-1,-4 1 1,0 0-2,1-1 1,-3 0 1,-2 6-1,0 2-2,-3-2 0,2 6 0,0-2 0,-4 6 3,5-8-9,-5 8 0,3-4 1,-3 4 2,0 0-7,0 0 6,0 0-2,0 0 1,5 19-1,-5-13 5,1 1-3,-1 1 1,3 3-2,0-4 4,-1 4-2,2-1 0,1 0 1,-2-5 5,3 2-7,-3-1 4,3 1 1,-1-2 2,0-1 1,1 1-2,-1-1-2,0-1 5,-5-3-1,11 3 0,-11-3-1,12 0 2,-12 0 3,11-4 2,-5 2 1,2-3 7,-3 0-8,2-2-1,0-3-6,0 2 3,-2-3 4,-2-1-4,0 2-2,-3-7 1,2 1-4,-3-1 7,-2 3-12,2 0 1,-2 3-2,-1 2 2,0 2-3,1-1 0,-1 1-3,-2 3-1,-1 0-2,-2 3 1,-1 1 4,10 0 0,-21 6-3,13 1 3,-2 0-3,0 2 1,2 0-2,1 1 1,2 5-3,0-5 1,3 2 6,-1 0 1,3-1-1,0 0 1,4-1-1,1-1 3,0 0 1,0-2 0,2-2-2,3 0 4,-4-2 1,6-2-2,-1-1 3,2 0-1,5-5-1,-1-1-1,-1-1 4,1-2-2,1 0-1,-2-2 4,1-2 0,0-5-2,2-3 2,-3 2-2,2-2-4,-4 0 7,-1-1-3,1 0 0,-2 5 2,-6-1 4,3 1-7,-2 3 0,0 2 1,-3 3 9,-2 4-2,2-1 3,-2 1-1,-2 5-7,3-6 0,-3 6-4,0 0-1,0 0 2,0 0-5,0 0 3,0 0-2,-22 15-1,17-6 5,-1-1-6,2 3 2,3 0 2,2 4 0,1 1 2,3 0-1,-1 2 0,4 1-1,0-4 2,4 2-2,0 0-3,0 0-2,-2-2 1,2-2-2,0 2-1,1-2-4,-3 1 4,3-4 0,-4-1 1,-3 0 2,1 1 0,-3-4 2,1 2-3,-1-2-2,-3-1 5,0 3 2,-1-8-1,-5 13 3,-1-6 3,1-1 3,-4-2 4,-1 1 0,-2-3 1,0 3 2,-2-3 4,4-2 0,-4 2-1,3-2-3,0 0 6,-1-1-9,3 1-1,9 0-1,-13-4-1,4 1 7,4 0-9,5 3-7,-13-6-6,9 4-13,-2-3-11,6 5-22,-7-9-24,5 4-33,-1-2-36,3 7-28,2-13-44,-1 6-184,0-1-435,-1 8 193</inkml:trace>
  <inkml:trace contextRef="#ctx0" brushRef="#br0" timeOffset="131604.7204">4326 9732 8,'0'0'242,"-1"7"-5,1-7-21,0 0-9,0 0-9,0 0-11,0 0-15,0 0-15,0 0-17,10-28-10,-6 19-17,0 1-12,3-3-6,0 0-10,-2 0-8,3-4-5,2 0-11,-2-4-3,2 4-7,0 0-9,3-7-2,-3 6-4,-2 5-3,-2 0-2,1 2-3,-2 3-5,-3 0-4,1 1 1,-3 5-5,4-8-2,-4 8-5,6-5-3,-6 5 0,0 0-3,0 0 1,0 0 0,0 0-2,0 0 3,-4 27-2,0-17-1,2 2 1,2 3-2,-1 1 0,1 0 2,0-1-5,1 2 3,-1-6-1,4 4-3,-2-2 5,3-2 2,-2 0-1,1 0 2,-1 0-1,3-1-1,0-2-1,-4-1 0,4-1 2,-1 0 6,-1 0-5,-1-3 7,-3-3-4,9 3 0,-9-3-1,13-1 1,-13 1 3,16-6-3,-7 1-5,1-1 6,0-2-10,-1 1 3,1-3 0,-1 0 5,1-2-4,0 3-1,-2-2 8,-1 2-5,-1 0-3,0 1 1,-2 1 0,0 4 3,-1-3-1,-3 6-4,5-8-4,-5 8 3,0 0-8,4-4 8,-4 4-8,0 0 3,0 0 3,0 0 0,0 0-2,1 18 1,-1-18 4,0 13-5,2-7 2,0 2 3,0 0-5,2-1 6,0-1-1,0 0 0,-1 0-1,4 4 2,-3-7-2,1 2 2,1-1 0,-6-4 4,8 4 0,-8-4 0,9 2 0,-9-2 4,11 1-6,-11-1 2,13-7-1,-6 3 3,0-1-2,-1-2-1,2-2-1,-1 1 2,0-2-1,0 0-2,-2-5-2,0 0 3,1-1-3,-2 4-5,-1 0 6,-1 0-4,0-1 0,-1 3 4,-1 0-7,0 0 3,0 3-1,0 7 0,-1-12-2,1 12 5,-2-8-4,2 8-3,0 0 0,-5-7 3,5 7-4,0 0 3,0 0-2,0 0 5,-13 14 0,12-9-2,1-5-1,-4 14 4,4-8 7,0-6-10,1 12 3,2-6 0,-3-6 1,3 11 3,-3-11-2,6 9 2,-2-7 1,1 1 2,-5-3-4,13 1 10,-6-1-6,-7 0 1,17-4-3,-7 0 0,1-1 2,2-1-4,2-4 3,0 2 0,-6-2-4,5 1 9,-4 0-8,-2 2 1,2-2-3,-1 4 5,-4 0-5,1 0 2,-2 2-1,0-1 1,-4 4-2,5-6 1,-5 6 2,0 0-6,0 0-3,0 0 4,0 0 0,0 0 0,0 0 0,1 25 3,-3-13 9,2 4-8,0 1 2,-1-1-1,1 2-3,1-1 3,-1 0 0,1 2 2,0-2-1,5-1 0,-4-4-2,1 1 4,1-1-5,1-1 2,0-2 3,-1-2-1,1 1-1,0-3 4,3 1 0,-3-1 4,-1-1 0,3-2 2,-7-2 0,14 0-2,-3-3 0,0-1 2,0-3-3,5-3 1,-1-2-5,-2 2 4,5-5-5,0-4-1,-7 3-1,5-6-3,-2 0-8,0 0-2,-3 5 2,-2 0-4,-1-1-5,0 0 2,-4 1-1,3 2 3,-5 4 2,1 2 1,-2 3 0,1 0 0,-2 6 2,2-11-1,-2 11-2,0 0 0,0 0-2,-6-7 3,6 7 1,0 0 3,-19 13 1,11-6 0,2 2 3,-5 4 6,2 1-7,3 4 4,1-3 0,0 0 3,0 2-1,1-1-1,1-2 1,5 2 3,-4-3-4,2-1 2,2 0-4,0-1 4,3-2-1,-4 1-2,3-2-1,0 1 4,0-3 1,0-2-3,1 0-5,2 0-6,0-3-18,-1 1-22,2 0-29,-8-2-33,19-3-31,-7 0-28,-2-2-239,0-1-444,0-1 197</inkml:trace>
  <inkml:trace contextRef="#ctx0" brushRef="#br0" timeOffset="132538.7337">6075 9521 101,'-12'4'236,"1"-1"-13,-4 2-11,1 2-19,-1 3-15,5-2-10,0 1-10,-1-1-16,1 5-13,3 2-11,1-4-8,3 0-9,-2 0-10,5 3-8,1-5-7,3 2-6,-1 1-7,3-2-6,1-2-4,1 0-6,3-1-2,1 1-3,2-3-3,-3-3-5,2 0-2,5-1-1,-4-3 0,4 0 1,1-4-8,-2-3-2,3 1-1,-3-3-1,6-5 2,-8 4-5,2-9 4,-2-1-2,-1 1-3,-1-2-2,-1 0 0,-5-3-5,-2-2 2,1 4-2,-3-1 4,-3 6-7,0-1-1,-3 2-4,-1 2 4,1 4-5,-2 1 2,0 3-4,-2 0 3,-1 2-7,0 2 3,-1 4 0,-1 0 0,-3 4 1,3 1 2,-3 3 0,4 0 0,0 2 1,-1 4 2,3 1-2,1 0 1,3 2 5,3 1-2,4 0-2,-2-3 3,4 0-6,3-1 5,-4-3-2,3-1 1,1 0-1,-1 0 4,3-4-3,-1 1 1,3-4 0,-3 1 4,2-2-3,2-4 3,-3 0-3,4-2 4,1-2-4,-2-4 5,-1 0-6,1-2 8,0-3-12,-1-1 4,4-5-2,-6 4-2,4-8 2,-2 4-2,-2-2 0,-3 6 2,0 1-2,-5 0 2,1 3-1,0-2 2,1 5 5,-5 2-7,0 8 2,4-17 0,-3 10 7,-1 7 2,0 0-1,0-15-1,0 15-6,0 0 1,0 0-4,0 0-1,-5-8 3,5 8-3,0 0 0,0 0 11,-6 29-9,3-17-1,2 5 4,0 2 3,1 8 1,-2-2-2,4 2 4,-1 3-1,2 0-2,-1 1-1,2 2 6,-4 0-6,4 3 2,1 10-3,-4-11-1,2 1 0,-2 10-3,0-11-10,2 12-4,-3-12-11,0-2-6,-1 0-5,-2-1-7,4-2-3,-2-6-2,2-4-1,-1-10-9,0 2 4,2-2 2,-2-3 2,0-7 3,0 11 8,0-11 2,0 0 2,0 0 4,0 0 3,0 0 1,0 0 3,0 0 4,0 0-2,0 0 1,-4-43 4,-1 34 4,-3-2 4,-1 3 8,0 1 4,-4-4 2,-3 0 5,1 3 8,-2-1 5,-1 2 7,1-1 8,0-2 5,7 7 10,1-2 3,1 0-5,8 5 8,-11-6-16,11 6-3,-6-6-3,6 6-6,-5-10-7,3 6-8,2 4-12,2-12-1,-2 12-5,6-12-9,-3 6-15,-1 0-24,3 0-14,3-2-23,-2 0-34,2 2-34,0-1-38,1-1-36,-2 0-188,1-1-448,2-4 199</inkml:trace>
  <inkml:trace contextRef="#ctx0" brushRef="#br0" timeOffset="132929.7978">7154 9352 95,'-2'-9'211,"2"9"-8,-4-10-10,4 10-16,-5-7-13,5 7-16,-8-3-20,8 3-11,-6-2-15,6 2-6,-11 0-1,11 0-5,-14 10-7,6-3-6,-2 2 7,-1 5-1,-2 1-7,1 1-5,-1 6-4,1-4-5,0 6-4,4-5 4,-2 6-14,3-8-6,4 0-2,0 1 1,3 0-4,3-2-1,-1-4-3,2 0 4,4 2-1,-2-3 7,2-3-10,3 0-1,2-1-6,2-1 6,1-1-10,2 0-2,1-3-11,1 0-15,-1-2-17,0-2-22,2-2-17,-2 0-29,0 0-35,-1-3-35,3-3-28,-2 0-212,-2-2-435,0 1 192</inkml:trace>
  <inkml:trace contextRef="#ctx0" brushRef="#br0" timeOffset="133730.7602">7616 9469 39,'0'0'231,"-5"4"-20,5-4-15,0 0-11,0 0-14,0 0-12,0 0-11,31-6-15,-10 3-9,6-3-15,0-1-8,5 6-9,0-3-8,-2 0-8,6-1-8,-2-1-9,-1 0-10,1 0-4,-3 1-14,1-2-8,-5-1-9,0 1-9,-8 2-4,0-1-14,-7 1-6,1 1-10,1 1-2,-5-1 3,-1-1-11,-8 5-1,10-7-7,-10 7-1,3-7-2,-3 7 10,0 0-2,0 0 2,-12-14 12,12 14 1,-9-8 2,9 8 1,-9-6 5,9 6-1,-14-5 2,14 5 15,-10-7 5,10 7 7,-10-5 4,5 2 9,5 3 4,-10-1 5,10 1 2,-7-3 1,7 3 7,0 0-2,-9-4 7,9 4-3,0 0 10,-10 7-5,10-7 4,-4 8-3,0 0 3,1-3-1,0 5 4,0 1 4,-2 6-2,2-2-6,-1 3-3,2 0-3,-3 1-2,3 5-11,-2-5 5,4 0-6,-4-1 1,1-2-7,1 0 0,1-4-7,0-1 6,-2-2-10,3-1 1,0-8-1,0 11 0,0-11-2,0 10 1,0-10 1,0 0-2,0 8 3,0-8-1,0 0-2,0 0 0,0 0-3,0 0 5,14-18-9,-12 8 1,5-5-1,-5-2-1,1 1-8,3-5 1,-1-4-7,-2-2 0,0 4-1,0 3-5,-1 1 5,3-1 0,-4 2 4,4 1-3,-5 4 4,3-4 0,-1 5 0,0 2 1,0 3 2,1-1 7,-3 8 1,2-11 3,0 6 3,-2 5-10,2-9 1,-2 9-2,2-5-1,-2 5 2,0 0-3,0 0 1,0 0 0,0 0-1,0 0-3,0 0 13,16 19-9,-11-9 6,0 0-3,5 4 4,0 0-1,-4-3 1,5 3-1,-2 1-1,3-2-3,-1-1 5,2 1 0,1-1-2,-1-1 1,3 0 0,-3-1-2,5 0 3,-9-2-2,3-2 3,-1 1-4,-2-2-3,2 1 2,-4 0 5,-7-6-10,11 4 2,-9 0-1,-2-4 2,0 0 0,1 12-2,-1-12 6,-8 9-6,-3-5-4,-2 3-12,0-2-25,-4 2-29,-4-1-40,-6 1-48,8-2-53,-3 0-208,4 0-456,-2-2 202</inkml:trace>
  <inkml:trace contextRef="#ctx0" brushRef="#br0" timeOffset="136665.0117">9285 9174 98,'0'0'219,"-4"-10"-24,4 10-10,0-10-10,0 10-11,-4-8-15,4 8-12,-1-10-12,1 10-10,-9-7-10,7 2-10,-5 0-11,7 5-14,-8-7-4,-2 3-9,5 1-4,-5-1-6,3 3-5,7 1-7,-18-4-2,7 3-4,2-1-5,9 2-3,-20 1 1,13-1-4,-3 1-5,2 1 1,-1 1-2,-1-1-2,4 2-1,-1-2 2,-3 3-2,3-1-3,2 0-2,2 1-1,3-5 2,-8 12 0,8-4-3,0 0 1,4 3-1,0-1-1,1 1 6,5 3-6,2 0 3,2-1 0,0 2-1,2 5 0,-3-3 1,5 3-4,-5-5 4,0 0-2,-3 0-2,-1 1 4,-1 0 1,-1-2-3,-5 2 3,-4-3-2,0 1 6,-1 2 5,-5-1-2,3-1 6,-4-3 4,2 1-1,-6 0 6,5-3 3,-4 0-6,3-1 1,-2-1 3,1-1-1,0-1 3,1 0 1,-1-2 1,1 1 0,3-2 5,6-2-4,-13 2 1,13-2-2,-8 1 0,8-1-5,0 0 0,-11-4-7,11 4 0,0 0-3,-2-8-1,2 8-3,0 0-2,9-13-1,-2 7 0,4 0-3,-2 1-2,2 0-4,1 0 4,-1 1-1,3 0 0,-3 1-5,0 3 0,3 0-1,-4 4 2,3 0-2,-1 2 1,-3 1 1,0 3-2,3 0 0,-4 5 0,-3 0 4,-3 1-5,0 0 4,-2-1 1,-2-2 0,2-1-3,-2 5 1,2-6 2,-1 4-1,-1-2-2,2-4 2,0 1 0,0-3 1,0-7-6,-2 12 7,4-6-1,-2-6-3,0 10 4,0-10 0,3 7-4,-3-7-4,6 4 2,-6-4-6,12 3-6,-6-3-13,-6 0-16,14-3-17,-5 1-11,0 0-13,2-2-21,1 2-17,-2-2-35,1-2-8,-1 1-43,3-1-156,1-3-395,1-2 175</inkml:trace>
  <inkml:trace contextRef="#ctx0" brushRef="#br0" timeOffset="136981.0086">9876 9267 146,'0'0'180,"-2"-11"-8,2 11-15,0-10-16,0 10-16,-5-4-13,5 4-6,0 0-9,-14 0-2,14 0 4,-17 5-1,4 1-5,3 2-4,-3 4-9,1 1-4,3 2-5,-5 0-1,3 2-4,3 0-6,-4 7-8,6-6 4,3 0-3,-1 0-8,0-2-8,2 3 0,4-3-4,-2 1-2,4-2-4,1 1-3,1-1-2,1-3 1,2 2-3,-2-6 2,5 1-5,-2 0-12,1-3-6,-1 0-9,1-1-16,2-2-16,1 0-16,3-2-24,-1-2-31,1 0-19,2-3-44,0-2-158,-2-1-360,3-2 160</inkml:trace>
  <inkml:trace contextRef="#ctx0" brushRef="#br0" timeOffset="137682.2852">9970 9182 30,'-4'-7'200,"4"-1"-25,0 8-14,-2-14-11,4 5-19,4 0-10,-1 0-13,4-2-6,2 4-14,8-5 0,-2 2-16,1 0-1,-1 0-6,0 3-8,2 0-3,-3 4-10,-4-2-1,-1 3-8,-2 0-2,-2 2-6,-7 0-4,13 1-3,-13-1 0,7 9-3,-5-3-3,-2 3 0,0 1 4,-2 1 4,-2 4 1,1 2 4,-5 1 0,3 6-1,-4 2 5,2-1-1,0 0 4,2-1 1,1 2-4,-3-2 1,1-5-3,2 6-4,-1-4-2,4-2-3,-3 6 2,4-7-1,-2 0-6,4-1 1,-2-5-4,5 4 2,-2-6 1,3 0-9,0-2 11,1 0-1,-1-4 1,2 0 7,3-2-5,0 1-1,3-2 0,-1-2 0,4-2 1,0-1-2,1-2-2,-2-1 3,0-1-4,1-2 4,-3 0-6,1-1 1,1 0 1,-5-2-4,3 1 0,-7 2 1,1 1-2,-1-2 1,-1 2-3,-2 2-2,0 0 2,-2-1 0,-2 2-5,0 6 2,0-11-3,0 11 0,-2-8-2,2 8 0,-6-4-2,6 4 3,0 0-3,0 0 0,-21 7 0,17-2 5,-1 0-4,-1 1 5,2 2-6,0 2 1,-2 0-1,4 3 3,1 2 0,1 0-2,0 1 1,1 1 1,1 0 0,0 0 2,5 0-1,-2-2 2,1 1-3,0 1 0,-1-1-2,0 0 6,1-2-2,0-1-2,0 0 2,-4 0 2,3-1 5,-1 0 3,-2-1-3,2-1 1,0 1-2,-2-2-2,0 0 3,-2-1 4,0 3 14,0-1 4,-1-1 0,0-2 10,-1 2 13,-4-3-3,4 0 9,-7 0 9,3 1 0,-4 1 0,-5 0 3,1 0 6,-4-2-17,0-2-10,2 2-3,-2-1-7,-1-2-2,4 1-7,-2-3-11,-3 0-15,3 0-16,-2-2-30,1-1-34,-5 1-38,1-2-61,-5-2-65,2-1-306,5-3-589,-4-4 261</inkml:trace>
  <inkml:trace contextRef="#ctx0" brushRef="#br1" timeOffset="145159.762">11628 8321 135,'0'0'251,"-17"-14"-22,17 14-24,0 0-21,0 0-16,0 0-18,0 0-15,0 0-17,0 0-9,0 0-9,0 0-14,0 0-4,0 0-13,20-5 0,-10 4-8,4 0-7,4-2 1,10 1-9,1-1 1,1-1-2,1 0-5,2 1-2,4-3-5,3 2-11,9-4-1,-9 3 0,14 1 0,-16-1-4,15-1-5,-14 2 2,1 0-3,-2 1 1,-2 0-1,1-2-2,-4 2-3,-6 1-2,-5-2 3,0 3-3,-6 0-2,0-1 3,-1 1 1,-2-1-5,-7 1 4,2 0-5,-8 1 5,12 0-1,-12 0 1,9-3-1,-9 3-3,8-2 3,-8 2 0,9-2-1,-9 2-1,0 0-4,8-4 5,-8 4-3,0 0 0,0 0 0,6-3 2,-6 3-3,0 0-1,0 0 3,0 0-1,0 0-4,0 0-7,0 0-5,0 0-1,0 0-5,0 0-2,0 0 6,0 0-2,-16-13 0,16 13 5,-8-4-4,8 4 2,-10-7 1,6 2 5,0 1-1,4 4 3,-12-8-1,7 3 6,3-2-2,-3 2-1,-1 0 11,6 5 7,-8-9 3,8 9 6,-5-6 3,5 6-1,-4-6 2,4 6 0,0 0-4,-8-5-1,8 5-3,0 0-5,0 0 3,0 0-6,0 0 1,0 0 0,0 0 8,0 0 1,-3 17 0,3-9-1,0-8 5,0 18 0,-1-7 4,2 0-1,-2 0-7,2 1 0,1 0-1,-2-1-2,1 0-2,0-1-3,-1-1 7,0-2-6,2-1-1,-2-6-1,0 13 0,0-8 0,0-5-1,0 9 0,0-9-3,0 0 2,1 8 2,-1-8 1,0 0 0,0 0-2,0 0-1,0 0-3,0 0 4,0 0-2,1-24-3,-2 13-1,0 3 0,-2-3-1,0 1-1,1-4 0,-4-1-3,-1-1 1,2 1-1,1 1 1,-1 2 1,0 1-3,-1-1 1,2 3 1,0 0 0,1 1 3,-1 2-6,4 6 3,-6-11 4,3 7-3,3 4-2,0 0-1,-3-10 3,3 10-3,0 0 6,-4-5-6,4 5 0,0 0-2,0 0 8,0 0-7,0 0 0,0 0-1,0 0 2,0 0 5,11 17-6,-7-12 5,4 3-2,-3 0 2,5 0-1,-3 0 1,0 0 0,0 2-3,1 0 5,2-3-2,-3 3 1,1-2-2,1 2 8,-3-2-8,1-1 1,-2-3-1,0 3 2,0-4 2,-3 2-2,-2-5-2,6 6 4,-6-6 0,3 5 0,-3-5 0,0 0 5,2 7 4,-2-7-3,0 0 2,-13 10 0,4-2-1,-1-2-1,-8 2-7,1 1 1,1-1-2,-2 3-4,-3-2 0,2-1 0,1 2-1,-1-2-9,4-1-10,-1 0-12,5-2-6,2-1-14,1-1-17,3 0-6,5-3-26,0 0-23,0 0-23,0 0-28,0 0-202,0 0-409,27 1 181</inkml:trace>
  <inkml:trace contextRef="#ctx0" brushRef="#br1" timeOffset="145973.8585">13193 8138 54,'-4'-9'179,"4"9"-18,-8-10-11,6 6-11,2 4-21,-5-15-9,1 10-8,0-1-11,-1 0-10,1-1-5,0 1-2,-1 0-7,0 2 6,5 4-9,-8-14-8,4 11-2,1-2 4,-3 0 2,6 5-6,-11-5 0,3 4 1,8 1-3,-20 0-7,10 4 3,-4-1-2,3 2-1,0-1-6,-2 4-5,-1 2 2,3-3-4,2 4-2,1-2-2,0 0-5,2 2 1,2 1-3,0 0-4,2-1 0,2-1 1,2-1-1,2 1 0,0 0-5,3-2 0,1-1-1,0 0-1,1 0-3,1-3 0,-2-1 2,1-1-6,2 0 7,-1-2-5,1 0 2,0-1-1,-2-1 1,-1 0-1,2-3-3,-1 0 1,-3-2 3,2 0-3,1 2 1,-3-4 3,-1 1-5,-1-2 1,0 2-2,-1-2 1,1 2-2,-2 1 10,2-3 14,-2 6 5,-2 4 7,3-13 5,-3 13-3,1-6-5,-1 6 1,4-7 1,-4 7-7,0 0-4,0 0-3,0-8 1,0 8-2,0 0-4,0 0-1,0 0-1,0 0 1,10 16 9,-6-8-4,1-2 3,0 3-1,0 3-5,-1-1-2,2 5 6,-3 2-5,4-1-3,-4 2 12,3-2-8,-3 2-1,3 6-6,-4-1 4,-1-4-1,1 6-4,-2-2 3,2-6-4,-2-1 1,-2 1-1,2-6 2,-3-1-6,2-1 6,0-3-6,1-7 4,0 11 0,0-11 1,0 7-3,0-7-4,0 0 6,0 0 2,0 0-3,0 0-1,0 0-3,0 0 3,0 0-2,11-25 3,-7 15 0,2-4-3,-1 0 1,2-2 3,3 2-4,1-9 2,-1 7 1,1-1 1,-1 2 2,0-2 1,3-2-2,-4 4 2,0 1-3,1-1 2,-3 5-8,-1 0 4,-1 2 2,0 1-8,-1 0 1,0 3-7,-2-2-9,-2 6-11,8-7-22,-8 7-16,3-7-26,-3 7-19,5-2-14,-5 2-15,0 0-18,0 0-28,0 0-18,14 2-208,-14-2-444,0 0 196</inkml:trace>
  <inkml:trace contextRef="#ctx0" brushRef="#br1" timeOffset="146230.682">13680 8218 201,'0'0'286,"0"0"-22,0 10-17,0-10-4,-5 11-17,5-4-21,-3 3-11,1-2-18,-2 2-18,2-1-15,1 3-12,-3 0-14,2-2-13,0 1-8,-3 4-16,2-5-15,-3 2-25,3 1-26,-1-2-24,-1 0-27,1-1-31,0 1-46,3-1-46,-2-5-40,2 4-201,1-9-433,0 0 192</inkml:trace>
  <inkml:trace contextRef="#ctx0" brushRef="#br1" timeOffset="147570.4799">11251 9517 73,'-7'-4'211,"7"4"-23,0 0-19,0 0-20,0 0-13,0 0-4,0 0 6,16-12-9,-4 8-7,10-2-9,6-2-9,2-1-9,2 1-16,2 2 2,0-1-10,5 2-6,12-4-9,-2 1-5,-12 5-5,16-5-5,-15 6-5,-1-2-6,0 3-13,-3-2-3,-3 1-11,-1-1 2,-8 1-6,-1 0-1,-4 2-4,-3-2 0,-1 2-5,-4 0 8,-2-3-3,-7 3 4,11-2-4,-11 2 4,6-4 1,-6 4 3,1-8-1,-1 8-6,0 0 8,0 0-3,-9-15 2,6 9-5,-1 2 2,-1-1 2,-2-1 0,0 1 0,0-2 5,1 2-3,-2 1 0,3 0 3,-1 0-3,-1 1 5,2-3 10,5 6 3,-11-5 2,11 5 2,-7-3-2,7 3-2,-5-3 0,5 3-4,0 0-4,0 0-2,-8-3-1,8 3 1,0 0-2,0 0 12,0 0 3,-2 19 12,2-11 7,-1 2-3,1 1 0,0 3-7,1 1-3,-1-3 0,0 6-1,1-2-2,-1 2-6,1-2-1,2 1-3,-3-3 3,4 0-7,-2-2 2,0-2-2,-1-1-1,0 1-4,-1-4 0,0-6 1,3 9 0,-2-4-3,-1-5 3,0 0-2,0 0 2,0 0-3,0 0-1,0 0 1,0 0 0,0 0-3,0 0 5,5-29-5,-5 18-1,2-5-2,-2-2-2,0 1-1,-2-7 1,0 5-7,-1 1 4,-1-1-2,2 0 3,-2 2-3,0 0 4,1 5 1,1-1 1,-3 2-3,3 1 5,-1 1 0,-1 1 1,1 2 1,3 6-1,-2-9 3,-1 4 2,3 5-10,-4-6 1,4 6-1,0 0 3,0 0-4,0 0 6,0 0-3,0 0 1,0 0 2,12 26-3,-7-16-3,4 0 9,0 3-7,1 1 3,3 0-2,0-3 1,1 1 0,1 2 0,-1-4 0,1 2 3,2 0 4,-2-3-8,2 0-1,-8-3-1,1 1-6,2 0 2,-3 0-4,-3-4-3,-1 1 0,2-2 0,-2 2 4,-5-4 1,5 6 3,-5-6 2,0 0-3,0 0 2,-18 15 1,6-11 2,0 2 2,-5-1-4,-1 1-1,0 0 0,0 0-4,2-1 0,2 0-6,-2-2-12,4 2-11,4-3-17,-3 1-15,5 0-18,0 0-26,6-3-12,-8 2-26,8-2-28,0 0-171,0 0-380,0 0 170</inkml:trace>
  <inkml:trace contextRef="#ctx0" brushRef="#br1" timeOffset="148319.1425">12746 9271 209,'-7'-9'198,"1"0"-15,-3-5-11,4 3-15,-4-2-13,2 5-14,-3-2-8,1 2-7,0-2-7,0 3-13,-1 1-6,4 3-8,-3-3-7,1 4-11,-1 1-4,0 1-6,9 0-6,-18 3-4,9 5-4,0-2-3,-1 2-4,0 1-1,0 5 0,-2-1-5,2 4-1,2 0-6,1-2 5,-1 2-2,4 0-2,0-2-2,2 0 3,-1-3-6,2 0 4,1-1-8,0-2 4,2 2-3,0-2 0,3-1 0,-3-3-1,3 1-3,1-4 1,0 2-1,-6-4-5,12 1 1,-1-4 2,-2 2-1,1-1 2,2-3-5,-3-1 6,1 0-3,1-1-1,0 1 0,-1-2-1,0-1-2,-4 0 3,2-3-4,-1 2 5,-1-1-4,0 1-2,-3 1 2,1-1-1,-3 4 10,3-1 2,-3 1 2,-1 6 7,4-12 4,-1 7 6,-3 5-3,2-8-3,-2 8-1,0 0-6,0 0-1,0 0 0,0 0-1,0 0 3,0 0 3,0 0 4,3 25 1,-1-14-4,3 4 1,-4 3-3,3-1-4,1 3 1,-1-1-4,1 7 3,-2-1-5,3 0 1,1 0-3,-3 1-2,2 1-2,-2-1 3,0 0 0,1 0-3,-3-7 2,3 1 0,-2-2-4,0 0 2,-2-5-4,1-1 0,0-2-1,-2-4 2,1 1-4,-1-7 5,1 10 3,-1-10-8,2 7 5,-2-7 1,0 0-5,0 0 1,0 0-1,0 0 4,6-22 0,-5 12 0,3-1 1,1-7-4,-1 1 5,0-2-1,0 0 4,1-8 1,0 8-3,-1-5 7,2-1 5,-1 6 4,0 1-6,0 0 4,1 0-6,0-1-3,-2 3-4,1 3 4,-1 1-4,2 2-1,-2 0-1,2 2 4,-3 1-11,1-2-3,-1 4-19,0 0-11,-3 5-22,5-8-18,-5 8-21,7-5-20,-7 5-21,0 0-21,0 0-11,15 5-21,-15-5-51,10 8-132,-3-5-402,0 1 179</inkml:trace>
  <inkml:trace contextRef="#ctx0" brushRef="#br1" timeOffset="148877.8559">13124 9475 103,'0'0'284,"-8"-4"-27,8 4-29,-4-8-22,4 8-18,-1-9-21,1 9-19,8-15-14,-1 7-12,2 0-13,2-1-8,2 0-15,0-2-9,3 3-6,-1-1-6,2 1-7,-1-1-7,1 2-6,-2 0-6,2 0-2,-4 2-4,-2 0-3,3 2-3,-2 1-2,-1 0-3,-1 1-3,-2-1-6,-8 2 4,13 2-3,-13-2-4,11 1 1,-5 1-3,-3 2-2,1 1 1,-4-5 2,6 10-5,-3-3 6,-3 3-2,-1 0-2,-2 2-1,1 0 2,-3 0-2,1 0 1,-5 5 2,0 1-3,-1-2 1,-3 6 3,-1-7 1,0-1 2,2 0-3,-2 1 2,1 0 2,-1-3 11,3 0-1,-1-1 0,1-4 1,3 1-7,2-3 1,2 0-3,-1 0 1,5-5-1,-8 6-1,4-2 1,4-4 3,0 0 3,0 0 8,-6 4-9,6-4-1,0 0 3,0 0-5,0 0-3,0 0 1,0 0-5,28-15 0,-13 6 0,2 4-2,1-5 1,1 2-1,1 0-6,-2 1 5,2 0 1,-1 0-5,-8 2 8,6-2-8,-3 3 0,-1 0-2,-1 1 2,0 1-1,-2-1-6,-2 2-4,-8 1-2,11-4-3,-5 3 2,-6 1-8,0 0-4,13-2-5,-13 2-5,7-3-8,-7 3-6,0 0-12,8-2-10,-8 2-6,0 0-9,0 0-23,4-5-15,-4 5-36,5-4-13,-5 4-29,3-7-160,-3 7-389,2-10 172</inkml:trace>
  <inkml:trace contextRef="#ctx0" brushRef="#br1" timeOffset="238411.0534">1124 10853 82,'2'-6'143,"-2"6"-11,0 0-2,4-7-8,-4 7-2,3-6-3,-3 6-9,0 0-4,5-8-8,-5 8-7,4-5-2,-4 5-8,5-5-5,-5 5-3,1-7-7,-1 7-6,2-6-6,-2 6-3,0 0 1,4-7 4,-4 7-3,0 0-1,2-8-2,-2 8-1,0 0-7,0 0-1,0 0-4,0 0-4,0 0-7,-4-12 3,4 12-4,0 0 0,0 0-4,-9-2-4,9 2-1,0 0 1,0 0-3,-12-2 0,12 2-3,-13 3 0,6 0-10,-2 0 9,-1-1-1,0 4-1,-2-1-1,2 1 1,-3-1-5,1 2 1,-3-1 0,5 1 4,1 1-4,0-1-1,-1-1 0,1 1 3,4-1-3,-2 2-1,0-1-2,0 2 1,2-2 1,-1 2 0,1-1-1,-2-1 2,2 3-4,1-2 6,0 3-5,2-1-2,-2-1 4,1 0 2,2 0-1,0-2 3,-1 3-2,2-3 0,0 3 1,0-10 0,3 12 0,-3-6-1,0-6-2,4 12 2,0-7-1,0 0 3,0 1-3,1-3 1,0 1 1,2-1 1,0 1 2,2 0 1,0 0-6,2 1 5,1-2-6,0 1 8,0 1-6,-1-3 5,2 3-2,0-1 0,0 1-1,-2-2-3,1 1 2,1-1 4,0 2-1,-2 1-5,2-2 1,-6 0 1,1 0-5,1 3 4,0-2 2,-3 0-3,0 0-1,0 1 3,0 3-6,-3-2 6,2-1-2,-2 4 1,-1 1-2,1-1 1,-3-1 3,4 2-1,-4-1 2,-2 0-5,0 0-2,-1 1 5,1 1-2,-2-2 4,-3 1-3,-1 1 4,1-2-4,-2 2 5,-3 0 1,1-2-2,-2 2 1,-1-2 3,0 1 1,2-5 5,-1 4-5,0-5 5,-3 3-3,4-5 4,0 1-3,-1-1 0,2-1-2,-3-2 2,1 0-4,-1-1 2,1 1 2,3-2-2,-3-1 4,5 0 6,-1 0-2,-1-1 0,4 1 3,1-1-4,-2-2-1,2 1 3,5 5 2,-7-10 2,4 5-2,3 5-5,1-17-1,2 11 2,1-3-5,2-1-1,-1-1 1,4 0 0,0 3-4,3-1 3,1 0-8,-2 2 2,-2-2-4,1 2-2,3 1 0,0 0-9,-2 1-7,2 0-16,-3 2-20,3-2-14,-3 3-17,-1-1-12,0 2-16,-1 0-19,-8 1-14,13-4-8,-7 3-12,-6 1-33,0 0-136,0 0-357,10-1 158</inkml:trace>
  <inkml:trace contextRef="#ctx0" brushRef="#br1" timeOffset="239208.0951">1005 10522 95,'-3'8'148,"3"-8"-13,0 0-3,0 0-10,-4 7-2,4-7-16,-6 7 1,0-1-6,-1-3-11,3 3 3,-3 2-6,-2-4-5,2 3-9,0 1-9,0-1 0,0 0-3,-1 1 1,2-2-14,-2 2 1,1 1-10,1-1 2,0 0-4,1-1 0,-3-1-8,4 0-3,0-1 5,-2-1-9,6-4-2,-5 10-2,2-6 3,3-4-3,-5 5 0,5-5-2,0 0-4,-4 7 10,4-7 2,0 0-4,0 0-5,0 0 7,0 0 1,0 0 2,0 0-4,0 0-5,17-22 0,-13 16 4,3-2-4,1-2-3,-1 2 0,0-1-2,1 2 2,-2-1 0,2 0-3,-2 1-1,-2 1 2,4 1-2,-4 1-1,1-2-3,-5 6 3,7-8-1,-1 6-3,-6 2 1,6-7 6,-6 7-8,8-2 5,-3-1-4,-5 3-3,11-1 5,-11 1-2,17 1 0,-8 1-1,3-1 2,-1 2 0,-1 1-1,1-2 1,2 1-1,0 2-1,-2-1-1,2 0 3,-1-1-3,-1 1 1,-2 1 0,3 0 0,-3 0-1,-3-2 4,4 2-3,-3-2 2,-1 2-2,2 1 0,-4-4-3,3 2 5,-2 0 0,-1-1-3,0 2-1,-4-5-1,8 5-3,-8-5 7,9 6 1,-6-3-10,-3-3-14,6 5-26,-3 0-49,-3-5-24,8 7-23,-2-4-210,-6-3-381,0 0 168</inkml:trace>
  <inkml:trace contextRef="#ctx0" brushRef="#br1" timeOffset="239767.2">1857 10689 29,'0'0'157,"-14"2"-9,5 1-10,0 2-2,-2 0-12,1 1-3,0 2-9,0-1 4,1 3-7,0 2 0,-2 3-9,1-1-7,1 2-6,-3 7-2,1 1-4,2-1-5,-1 3-5,2 1-2,-1 1-5,3 1-3,-2 1-7,2 1-4,0-2 2,5 1-6,0 0-3,2-1-6,3 0-5,-1-2 5,3 1-4,-1-2 0,5 0-1,-3-8-2,4 5-3,-2-6-2,3-2 2,-2-1-2,3-1-3,-4-2 1,5 0-1,-4-3-1,4 3 1,1-3-3,-1 0 1,-1 0-5,0-5 4,-3 2-4,2-1-4,-3-1 1,-1-2 2,-1 0-8,-1 1 3,-6-2-9,11 2-14,-11-2-34,7 4-30,-7-4-45,8 2-38,-8-2-47,0 0-174,6 3-412,-6-3 182</inkml:trace>
  <inkml:trace contextRef="#ctx0" brushRef="#br1" timeOffset="240771.7835">2294 11082 50,'0'0'122,"0"0"4,-1-10-11,1 10-8,0-9-8,0 9-9,-3-9-2,3 9-1,-2-11 2,2 11-8,-5-11-6,2 5 1,1-1-9,-1 0 0,-1-2 0,0 0-6,2 1-5,-5-2-3,0 1-7,2 1-3,-2-1-5,0 3 2,0 0-1,-3-1-4,2 1 0,2 3 0,-1 0-10,-1-1 0,0 3 7,8 1-7,-13-3-1,4 3-2,9 0 1,-15 4-1,6-1-4,-1 3 4,2 0-5,-1 2-3,-1 2 6,2 3-6,-2 1 4,0 1 3,2-2-7,3 3 4,0 0 0,1-5-4,0 7 2,3-4-4,0-1 1,-2 2 4,6-3-7,-3 0 0,2-1 4,1-2-3,1 1-2,-1-1 3,1-3-2,1 4 2,2-6-1,-1 0-1,2-1-1,0-1-1,-2-2 1,-6 0-1,19 0 2,-9-2-1,-1 1-2,0-2 4,0-2-3,0-3 0,1 1-2,-2 0-1,0-3 0,3-3 0,-3 3-3,1-3-4,1 0 8,-2 3 0,-2-1-6,1 0 4,-1 1-1,1 1 1,-1 0-2,-1 1 2,-1 2 0,-1-1 4,0 2-4,-3 5 6,4-9 3,0 5-2,-4 4 0,2-6 4,-2 6-3,0 0 0,4-7 0,-4 7 0,0 0-4,0 0 1,4-4 0,-4 4 0,0 0-2,0 0-3,0 0 2,0 0-2,0 0 1,6 20 0,-6-10-5,2 0 3,-1 3 0,1-1 2,2 5-3,1-2 6,-4 3 5,1-1 4,2 2-2,-1 0 2,1-1-1,0 1-1,-1 1-1,2-1-1,-5 6-2,5-1-1,-3-5-2,1 6 2,-2-7 3,2-2-3,-2 1-2,-1-1 0,1-5-2,-2 3 5,1-3-7,-1-4 4,2 0-1,-1 0-3,0-7 2,1 9-1,-1-9 6,2 9 9,-2-9 14,0 0 8,2 7 4,-2-7-1,0 0 3,0 0-4,0 0-7,11-17-3,-6 8 0,0-2-4,1-2-3,2-3 3,-3 0-13,6-2 5,1-5-8,-4 6 0,4-7-3,-3 7 2,0 0-6,3-1-1,-2 3 2,-4 1 2,0 3-7,1 1 7,-3 1-7,-1 2 4,0 1 2,1 1-5,-1-1-4,1-2 1,0 2-2,0 1-2,-4 5-11,6-9-14,-3 5-19,-3 4-19,0 0-21,2-7-29,-2 7-25,0 0-19,0 0-25,0 0-14,0 0-57,0 0-144,0 0-432,0 0 191</inkml:trace>
  <inkml:trace contextRef="#ctx0" brushRef="#br1" timeOffset="241211.0676">2846 11114 8,'-10'1'213,"10"-1"-17,-9 2-17,9-2-10,-7 5-15,1-2-17,1 2-11,-2 1-12,2 4-6,-2-3-15,2 2-5,0 1-10,0 1-1,-2 0-12,5 0-4,-3 4-3,1-2-5,1-2-6,1 5-4,0 1-1,2-2-5,0-2-2,2 0 0,-2-2-4,2 2-2,2-2 2,0-2-3,0 1 0,0-6 1,-2 2 4,6-2 8,0 0-4,2-2 5,2 0 3,1-2-2,4-3-13,0 0 6,0-3-5,0-2 1,1 1-6,-3-3 3,2 0-8,-3-2 7,-1-2-6,-2 1 3,0-3-4,-1 1-1,-4 0-1,-2 1 1,-1-2-4,-1 1-1,-4-1-1,-1 0-3,-1 3-3,-5-4-2,0 8-5,2-2-5,-1 1-13,-1 4-12,-1-1-21,1 0-17,0 3-18,-1 2-16,-1-1-21,4 3-12,7 0-32,-14 0-43,7 3-138,7-3-376,-7 6 167</inkml:trace>
  <inkml:trace contextRef="#ctx0" brushRef="#br1" timeOffset="241625.3635">3303 11405 104,'-11'-2'161,"11"2"-10,0 0-12,0 0-5,0 0-5,-7-3-19,7 3-12,0 0-7,0 0-12,0 0-6,0-8-3,0 8-5,0 0-11,0 0-2,7-14 0,-7 14-4,6-6-1,-6 6 0,6-7 5,-2 4-9,-4 3-1,5-4-4,-5 4 0,0 0-6,6-3-5,-6 3-1,0 0-1,0 0-5,11 7-5,-11-7 1,6 7 2,-4-1-3,1 0-2,0 0 1,-3-6-4,0 16 1,-2-7-1,0-2 3,-2 4-2,-2 0 0,-2 3-2,-1 1-2,-4 0 0,3 0-4,-3 0-12,-1 0-32,4-2-33,-2-1-31,2-2-27,2-2-180,1-2-337,1 0 149</inkml:trace>
  <inkml:trace contextRef="#ctx0" brushRef="#br1" timeOffset="242507.4545">3690 11110 22,'-1'-9'174,"1"9"-8,0 0-13,0 0-7,0 0-10,0 0-10,0 0-13,0 0-6,0 0-7,0 0-9,0 0-12,0 0-4,-3-7-10,3 7-8,0 0-6,0 0-11,0 0 3,0 0-3,0 0 0,0 0-3,0 0 1,-18 9-6,14-5 5,-1 0-3,0 1 2,-1 1 0,-3 0-4,2 0 5,1 1-1,-3 3-7,3-2 3,-2 2-3,3-1-4,-2 1 3,2-2-1,0 2 0,0-1-5,4 0 2,-3 0-1,4 1-1,-1 0-3,1-3-3,2 1 3,1-1-4,-2 3-1,4-2 0,2 2-3,-1-1 3,2-1-2,2-1-2,-2 2 1,3-5-3,0 1 1,2 0 0,4 1 0,0-4-2,0 1 2,0-4-3,1 1-1,-5 0-2,6-2 4,-7 1-2,1-2-3,0-1 0,-1-2 5,1 2-4,-6-3 6,2 0-6,1-1 2,-2-1-7,0-2 8,1 0 3,-6 1-2,1-6-1,-2 4 5,-4 1-2,2-1 1,-1 0 2,0-1-4,-3 1-3,-1 0 0,-4-1-1,2 4-1,2 0-5,-3 0 2,-1 1-12,0 2-10,-1-1-11,0 1-15,0 2-15,0 1-20,-3 0-23,2 1-12,-3 1-22,3 0-13,0-1-188,-1 1-369,2 0 164</inkml:trace>
  <inkml:trace contextRef="#ctx0" brushRef="#br1" timeOffset="242897.0575">3758 10799 21,'0'0'250,"0"0"-20,0 0-24,0 0-20,7-8-15,-7 8-20,0 0-14,17 3-11,-7 1-12,4-1-9,2 6-2,1-2-3,1 2-10,8 5-7,-2 0-9,-5-1-4,5 0-4,1 6-8,-2-3-3,-1 4-7,-1-2-1,1 3-7,0 4-1,-4-2-6,-6 1 0,2 3-3,-3 0 0,-1 1-4,-7-4 0,0 3-4,-3-2-3,-1 0 0,-5-1 2,-2 0-5,1-7 0,-5 6 0,-1-2 2,0-4-6,0-2 6,-6 6-7,1 2-2,-3-3-6,2-3-7,-5 3-36,2 1-52,-1-5-51,6-3-52,-6 2-218,9-5-446,4-3 197</inkml:trace>
  <inkml:trace contextRef="#ctx0" brushRef="#br1" timeOffset="247405.9142">4407 11250 178,'0'0'244,"0"0"-18,0 0-16,0 0-13,0 0-14,0 0-15,0 0-15,0 0-17,0 0-10,0 0-14,0 0-13,0 0-7,0 0-5,0 0-15,0 0-4,0 0-6,0 0-3,0 0 1,0 0 15,0 0-9,23 5-3,-14-3-2,2 1-6,2-2 1,1 2-2,3-3-1,2 2 6,3-3 0,8 1-11,2-3-1,3 2 8,1-4-16,1 3 2,3-2 1,12 0-9,-13 1-5,14-2-5,-1 4 2,-15 0-5,3-2-4,-3 2 4,1 0-4,-2 0-4,-4-1 1,0-2 5,-3 2-8,-1-2 0,-7 3-2,-2-1-2,-3 0-1,-3 1 4,-1-1-6,-1 0-1,-3 1 1,-2 0-5,3 0 8,-9 1-4,9-1 3,-9 1-4,8-1 11,-8 1-9,6-3-2,-6 3-5,0 0 2,0 0 2,0 0-2,10-2-7,-10 2-1,0 0 0,0 0-3,0 0 7,0 0-12,0 0-6,0 0 0,0 0 0,0 0 0,0 0-4,0 0-8,0 0 5,0 0-2,-26-5 4,17 5 2,0-3-1,1 1-2,-1-1 2,-2 0 2,0-1 6,1 1 0,-1 0 2,1 1 2,-1-1 3,1-3 1,0 4 0,3 0-4,0-2 9,7 4-1,-16-5 2,9 3 6,2-1-5,5 3 3,-9-2 0,9 2 8,0 0-5,-9-2 2,9 2-2,0 0 1,-8-2 5,8 2-6,0 0 5,0 0-4,0 0-1,0 0 4,-1 13 5,-1-6 0,2-7 1,0 18-3,-1-7 8,0 1-7,2 3 6,-1-2-7,0 3 4,0-3 5,0 3-7,0-4-3,0 3 5,0-3-5,0-1 2,1-2-2,-2 1-1,2-4-1,-1-6 5,0 12-8,0-6 5,0-6 1,2 10-6,-2-10 5,0 0 3,1 6 4,-1-6 3,0 0 6,0 0-13,0 0 1,0 0-1,0 0-1,0 0-2,5-22 0,-6 12 1,1-1-3,0 0 1,0-3-3,1-1 0,-1 1 1,0-2-3,-1 0 2,1 1 1,0-2-1,0 5 7,0 0-10,0 2 2,0-2 6,0 0-7,0 3-4,-1-1 2,1 10 0,1-12 3,-2 4-2,1 8-1,0-8 1,0 8 1,0-10-1,0 10 6,0 0-6,0 0 0,0-10-5,0 10 9,0 0-6,0 0 2,0 0 2,0 0 4,0 0-5,0 0 0,0 0-2,0 0 5,0 0-6,3-6 2,-3 6-2,0 0 2,0 0 2,17 9-3,-8-3 3,-3-3 2,3 3-8,-1-1 6,4 2 0,-1-1 9,4 1-8,1 4-3,-1-2 0,1-4 3,-1 4-7,-5-3 5,1 0 0,1 0 2,-3 0-3,1 2 5,-1-3-7,-1 1 3,-2-2 0,-2 1-4,0-2 1,-4-3 1,7 7-1,-7-7 2,4 9 3,-4-9-3,-2 9 3,2-9 2,-13 14-2,4-7-2,-3 0-2,-4 1 5,-3 2 1,1 0-3,-8 0 1,2 1 0,6 0-2,-2-3-2,-1 1 2,3-1-2,2 1-13,-1-2-28,4-2-32,2-2-46,3 2-51,2-2-47,1 0-273,5-3-531,0 0 235</inkml:trace>
  <inkml:trace contextRef="#ctx0" brushRef="#br1" timeOffset="249459.4648">6085 10893 34,'0'0'133,"0"0"-8,9-5 2,-9 5 2,6-2-4,-6 2-1,0 0-2,0 0-5,0 0-3,6-4 4,-6 4-9,0 0-9,0 0-10,0 0-7,0 0-10,0 0-9,0 0-4,-33 0-7,19 1-2,1 2-9,-4 1-1,-4 0-6,2-1 2,-7 5-6,4-5-2,-5 4 1,-4 0 3,3 0 1,-3 1 0,7 1-5,-2-1-2,5 0 3,0-2-4,3 2-3,0 0-8,4 1-2,1-2 3,1-2-1,3 2 0,-3 0-6,6-4 2,-1 5-3,4-2 0,-1-2 3,4-4-4,-4 11-4,4-11 1,0 10 6,0-10-2,5 9 0,0-5-3,2 1 1,3-2 1,4 0 1,4 0-3,4 0-1,-1-2-2,9-1 1,2 0 1,-3-1 2,3 0-3,-1 2-2,-3-2 0,-8-1 2,-1 2-1,0 2-3,-2-2 1,-4 0 2,-2 1-1,-3-1 2,-1 0-3,-7 0 2,10 1-2,-10-1 1,0 0 2,6 5-3,-6-5 0,0 0 0,-12 10-2,4-5 2,-1 1-1,-3 0 1,-3 3-2,-3-1 0,-1 2 0,4-2 6,-2 3-3,-4-2 0,-4 5 0,2-2-2,0 1 0,4-3 3,2 0-6,-1 1 4,3-1 0,-2-1 1,4 1-2,3-3-1,1 1 1,2 1 6,1-2 0,-1-2-5,3 0 4,0-1-1,4-4-1,-4 10 1,4-10-2,0 10 4,0-10 0,8 7 1,-1-6-3,3 3 4,0-1 0,4 0-1,-1-2-2,6 0 2,1-2-1,2 1-1,6-2 0,0 0 1,-1 2-2,-5-2-2,0 2 2,-2 0-2,2-2 2,-4 1 3,-1 2-6,-4-2 4,-2 1-3,-1 1 1,-3-1-6,-7 0 5,12 0-2,-12 0 1,7 3 0,-7-3 0,0 0-2,6 4-4,-6-4-2,0 0-2,2 4-10,-2-4-16,0 0-13,0 0-10,0 0-10,0 0-15,0 0-17,0 0-12,0 0-17,0 0-24,0 0-167,0 0-348,0 0 154</inkml:trace>
  <inkml:trace contextRef="#ctx0" brushRef="#br1" timeOffset="249743.5426">6201 11233 75,'0'0'196,"0"0"-13,4 8-19,-4-8-14,10 0-2,2 1-14,-1-1-8,7-2-9,-1 0-8,3 0-8,-1-1-1,2-1-14,-1-1-7,1 1-10,0 1-3,-2-1-8,-2 2-6,-2-1-5,-3 1-5,0 0-4,-1 1-8,-3-1-7,-2 1-12,-6 1-13,10-3-15,-10 3-13,0 0-14,0 0-20,0 0-6,0 0-8,0 0-22,0 0-20,0 0-43,0 0-90,0 0-274,0 0 122</inkml:trace>
  <inkml:trace contextRef="#ctx0" brushRef="#br1" timeOffset="251064.219">6922 11051 12,'-10'-2'158,"1"-1"-22,-1 3 1,10 0-16,-17 1-7,8 2-12,0 1-7,0 2-12,0-1-2,2 2-12,-1 0 3,1 2-8,0 2-1,1 0 1,-1 1-8,2 2-6,0 2-4,2 0-4,1-5-2,-1 5-3,3-3-2,3-1-3,-1 3-4,1-3 1,-1-3-4,3 0-1,1-1 3,0 1-7,5-4 4,-2 1-7,2-2 2,1-3-2,0 1 3,1-2 1,-1-4 0,6-1 2,0-1 0,3-1-9,-2-2 3,5-5-1,1 0-3,0-4 1,-3-1-1,-3-2 2,3-4-2,-3-4 9,2-1-2,-1 0-1,-4 0-2,2-1 0,-1-2-4,-2 5 0,-3-2 1,-1 3-2,-1 2-4,-7 0-2,0 6 3,-1 2-4,-1-2-1,-1 4 6,-1 5-2,1-3-5,-1 3-3,-2 1 6,2 2-4,0 0 1,1 7 0,-4-11 1,4 11-2,-4-6-3,4 6 4,-5-4 0,5 4-6,0 0 4,0 0 3,-13 11-3,8-1-4,1 1 1,0 3 5,-2 3 0,0 1 2,3 0-2,-5 7 1,4 0 2,-1 1 0,1-1 0,2 0 0,-2-6 2,4 8 0,-2-2 5,0-6-1,4 6 3,0 0-4,-2-4 9,4-2-3,-3 0 3,3 0-5,1 6-4,-4-7 2,5-2 7,-2 1-9,0-1 3,1-4-3,2-2 0,-3 1-2,1-1 3,0-2-5,2 0 2,0-2 3,-3-2 2,2 0-2,-6-4 2,9 6 1,-1-6-1,-8 0-2,17-6 1,-7-1-2,0 0 2,2-1-2,1-3-4,-4-3-2,2 0 3,-1-1-4,0 0 1,-1 0 0,-1-2-2,0 0-1,-6 6 3,2-4-4,1 3 1,-2 4 0,-2 0 2,1 2-4,-2 6 6,3-10-9,-3 10 2,0 0-3,0 0-1,0 0 2,0 0 1,0 0 1,0 0 0,-11 30-1,7-18 2,0 2 0,1 1 0,1-2-6,4-1 7,-4 1 1,4 2-5,0-5 6,0 1-3,3 0 0,-3-3 2,3 1 1,0-4-1,0 0 3,1 3 3,2-6-2,-2-1 3,3-2-3,4 1 3,-3-1 0,2-2-1,-2-2 2,1 2 0,6-5-2,-4-2 1,-3 3-2,0-3 0,-1-4-1,0 1 2,1-3-5,-4 0 0,-1-2-1,-3 1 1,2 0-2,-4 0 0,-3 1-3,1 4 0,-2 0-4,-2 1-3,-1 2 1,-2 0-3,-2 4 2,-1 2 0,1 0-2,-2 2 2,-1 3 0,1 3 0,-2 2 6,-1 1-1,4 2-3,-2 3-1,3 0 2,0 1 4,4 1-1,1-4 4,2 2-2,3-4 3,0 3-4,2-1 2,0 0 1,3-1-3,2-2 1,0 0 3,5-2-3,-3 0 5,3-2-3,3 0 8,-1-3-12,1-2 6,2 1-2,1-5-2,1 1 4,-2-3 1,1-2-2,9-2-1,-8-1 0,-3 1 1,8-6-2,-4-1 4,-3 5-4,5-7 0,-8 6-3,0 1 2,-1 0 1,-1 1 0,-2 3-1,-1 1 3,-2 1-1,-2 2 1,0 0-2,-4 5 0,8-6-2,-8 6 1,0 0 0,0 0 0,5-2-3,-5 2 3,0 0 0,0 0-2,0 20 0,1-12 3,1 1 2,3 1-1,-1-1-3,3 3 3,0-1-1,4 3 1,-2-2-4,3 1 6,-3-4-4,3 4 1,-2-3 1,-3-2 1,0 2 0,-1 0-3,1-2-1,-3 0 3,-1-1-6,-1-1-1,-2-6-1,0 11 3,0-11 2,-8 12 1,2-7-1,-2 1 3,-2 0-2,0-3 1,-2 0-1,-1-1 2,1 1-1,-1-2-3,-1-1 8,1 0-5,2 0-4,2 0 0,0 0-17,9 0-22,-16-1-23,11-2-19,5 3-25,-13-3-25,13 3-25,-2-8-50,2 8-131,0-9-368,0 9 163</inkml:trace>
  <inkml:trace contextRef="#ctx0" brushRef="#br1" timeOffset="251615.3764">8155 11058 230,'0'0'221,"0"0"-17,-10-2-15,10 2-19,0 0-16,0 0-16,0 0-14,0 0-12,-11 5-19,11-5 4,-4 11-11,2-5-7,0 3-6,-3 1-8,3 0-6,0 4-3,2-2-7,-2 5 3,0-3-9,2 2-2,-2 0-3,0-4-1,2 2-6,0 1 2,2-3-7,0-1 0,0-2-4,0 0-3,0 2 2,1-2-2,1-2 2,0 0-1,0-1-4,2-3 7,-1-1-1,-5-2 3,15 3-4,-5-3-2,2-3-1,-1 1-3,1-4-3,1 1 1,5-4 0,-2-2-2,0 0-3,-3-4 2,7-3 0,-9 2-4,3 0-1,2-4 4,-5 3-5,0 1 1,-6 7-5,3-1 8,0 2-8,-4 2 4,-1 1-2,3 0 0,-6 5 0,2-7 1,-2 7-4,0 0 0,0 0 0,0 0 4,0 0-4,0 0 5,0 22-5,2-13 7,-2 2-1,0 0 2,0 0 0,0 0-2,2 1 1,4 0 0,-2-2-3,-1 2 4,3-2-3,0 1-3,1-3 5,-1 0-1,0-2 0,0 2-1,1-2-4,-1-2 3,-3 1-14,4-2-7,-2 0-17,-5-3-16,12 4-18,-12-4-18,7 0-16,-7 0-12,0 0-22,16-8-7,-11-1-19,-1 1-35,0-2-117,0 1-340,0-4 151</inkml:trace>
  <inkml:trace contextRef="#ctx0" brushRef="#br1" timeOffset="251936.8959">8560 11144 36,'4'-5'146,"-4"-2"-5,5 0-2,-1 1-3,-3 1 1,-1 5-8,8-10 3,-4 5-2,-3 0-9,-1 5-3,8-4-10,-8 4-2,14-2 0,-14 2-5,15 3 2,-5 0-7,3 2-5,3 2-9,-5 1-9,2 3 0,3 0-9,-3 0-6,0 0-6,0 2-2,-8-2-11,4-1-2,-3-1-3,-2 1-4,1-1-7,-3 2 5,0-1-3,-2-2-5,0-8-1,-4 13-1,2-6-3,2-7 2,-3 9-4,-1-5 4,4-4 3,-6 5 4,6-5-1,0 0-1,0 0-1,0 0-1,0 0-4,-12-16 1,12 7-2,0-2-1,2 1-2,5-2 2,-2-3-1,3 1-5,1-1-2,-2 0 5,4 3-4,0-3 0,1 4-4,-3 2 8,2-3-8,1 4 1,-2-1 1,4 0-2,-3 2-3,0 1-12,-2 1-21,-2 2-29,2-1-26,2 2-35,-1 1-36,0-1-23,-1 0-41,-5 0-157,9 1-412,-7 0 182</inkml:trace>
  <inkml:trace contextRef="#ctx0" brushRef="#br1" timeOffset="252323.2905">9024 11114 72,'0'0'185,"2"12"4,0-6-7,2-2-12,0 1-17,1-2-7,1 3-10,0-3-5,-1 1-10,2-2-7,-2 0-10,3 1-8,0 0-6,3-2-7,-3 0-6,1-2-10,3 0-4,-3-1-3,-1 1-4,-8 1-5,14-6-7,-9 2-1,6 0-3,-4-3-5,2 0-2,-3 1-5,-3 1-2,3-3-4,-2 2-1,1-2-4,0-2 0,-3-1-2,-2 4-4,0-1 0,0 8 2,-4-12-5,1 7-4,3 5 3,-7-7-3,7 7 1,-13 0 0,1 1 0,1 4-3,-1 1 4,-5 3 5,2 3 1,-1 0 4,3 1 4,-4 7 0,-2 1 7,7-4-1,3 0 3,1 0-2,0 1 0,4-3-3,2-3 1,2 4 2,0-5-5,2-2 4,2 1-1,4-1 1,0-1 1,1 0-3,3-3 0,-1 0 0,6-2-2,2 0-9,-8-3 3,9 1-12,-1-2-16,-2-1-28,-3 0-32,1 0-39,-3 0-37,5-5-51,-6 4-256,-1-1-494,-1-1 219</inkml:trace>
  <inkml:trace contextRef="#ctx0" brushRef="#br1" timeOffset="253915.2962">10006 10669 188,'-9'-2'190,"9"2"-19,0 0-14,-8-1-4,8 1-14,0 0-10,0 0-6,-12 0-8,12 0-9,-7 6 1,1 0-12,-1 2-1,0 2-6,-4 4-9,-2 2-5,3 2 2,-5 5 0,-2 1 11,3 2-4,-5 0-6,4 5-13,1-2 3,-2 0 0,0 3 0,1-4-11,3 4 0,-1-1-5,4-1-3,0-1 0,0-2-6,5 0-2,0 0-4,1-8-3,1 9-4,2-9 0,0-1-2,0-3-5,4 5-4,-3-8 10,3 5-11,-2-6-4,0-1 1,3 0-2,-1-1-1,0 0-3,3-1 1,-4-1-9,1 0 0,1-3-8,-1 1-10,-2 1-5,-2-6-18,8 7-11,-4-4-14,-4-3-16,4 5-15,-4-5-29,7 2 5,-7-2-10,0 0-13,0 0-22,12-5-51,-12 5-122,0 0-365,4-8 162</inkml:trace>
  <inkml:trace contextRef="#ctx0" brushRef="#br1" timeOffset="254707.6672">10391 10832 88,'0'-8'198,"0"8"-22,2-13-12,-2 7 2,0 6-7,2-12-11,-2 12-13,-2-10-11,2 10-14,-2-9-4,2 9-14,-2-9-4,2 9-11,-8-4-5,8 4-7,-11-4-9,11 4-3,-15 1-9,7-1-2,-5 2-4,4-1 0,-5 1-2,1 3-7,0-1 1,-3 4-1,5-2-1,-5 2 0,-2 2-4,9-3-5,-4 1-3,1 1 2,3 0 0,-4 3-1,4-3-3,2 1 1,1-2-1,1 2-4,-3-1-1,6-3 2,-2 4-2,4-3-4,-2 0 5,2-7 0,2 16 1,1-9 5,0 1-1,0-2-1,4 1 1,0 0 8,2 1 7,0-1-5,2 1 3,2 1-6,2-2 1,1 2-7,-1-1-2,2-1 0,-5 0 0,3 1-2,4 0 8,-9 0-10,5 1-3,-1 0 2,-2 1 2,-1-3-8,-2 3 4,0-2-1,-1 3 0,0-2-2,-3 1 0,1-1 0,-2 1 1,1 0 0,-3 0 1,-1-1-4,1 2 2,-4-1-3,1-1 5,-2 2-2,-5 0 7,4 3-7,-3-3 0,-1 2-1,-5-1 2,0-1-3,2-4 7,-2 4-8,2-4-3,-3 0 5,2 0-3,-5-2 3,5-1 2,-1-1-2,-1 1 2,2-1 0,-2-2 2,1-2 6,-2-1 6,5 0 1,1-2 4,-5 1 0,5-2 6,1-1-8,-1-2 0,6-1 4,0 2 5,-1-2-11,4-3 2,-2 1-5,4-1 3,2-4-3,2 1 2,0 1-4,1 0-3,3 1-2,-2-2-7,1 6 11,-1-1-6,-1 2 0,1-1-4,0 2-13,1 2-16,-2-1-24,0 4-26,1-1-26,-8 3-30,15-2-31,-6 2-33,3 0-44,-1 1-187,-2 0-462,5-1 204</inkml:trace>
  <inkml:trace contextRef="#ctx0" brushRef="#br1" timeOffset="255358.3224">11054 10755 181,'-12'1'181,"0"4"-14,-1-2-15,2 3 0,-4 2-14,1 1-5,0 4-8,0 2-9,-3 4-9,4 2 0,-4 2-3,6 0 1,0 1-7,-2 2 2,1-1-11,5 1-6,-1 1 7,2-1-11,0-1-2,4 0-6,2 0-9,0-5 0,0-2-6,0 1-5,5 0-3,-1 0-6,5-2-3,-2-2-2,1 1-1,-1 0-7,-1-2-1,3-2-3,-1-1-2,-2-2-1,2-1-2,3 0-1,1 1-1,-2-4-4,0 2-2,0 0-7,0 1-8,1-4-20,-2-2-19,0 1-12,1 0-24,1-2-27,-2-1-23,3-1-14,-2 0-23,0-3-22,0 1-176,-3-1-393,1-1 174</inkml:trace>
  <inkml:trace contextRef="#ctx0" brushRef="#br1" timeOffset="256215.3316">11364 11082 16,'0'0'152,"1"-12"-4,-1 5-17,0 7-8,-1-14-14,2 4-3,-1 10-10,-1-15-13,0 5-8,0 3-1,-2-1-12,2-2-1,-3 0-8,1 4 1,1-1-5,-2 1-4,4 6-1,-11-9-6,8 5-6,-4 1 1,7 3-7,-14-2-1,7 1-1,-5 1 4,4 2-5,-3 2 1,1-2 0,-1 2-1,-1 2 4,3 1-4,-2 1 1,1 0-1,0 1-4,-1 4 7,2 2-4,1-1 4,3 2-1,0-1 1,1 0-2,-1 0-2,0 1 0,4-4-1,-1 0-1,1 0-1,2-1-3,1 0-1,-1-2 0,-1-1-2,4-3 2,-2 1-2,-2-6-1,6 10-1,-2-8 1,-4-2 7,11 3 1,-6-2-4,-5-1 2,15-1-4,-8-3 2,1 1-1,2-3-5,-3 2 0,1-2-1,0-3-3,1 2-2,-2-3 5,2 2-1,0-5-4,-3 2 3,2 0-2,-2 2 2,-2 0-1,1 0-3,0-1 3,0 3 4,-2 0-6,0-3 0,-1 5 2,-1-3 2,2 2 0,1 0 10,-2 0 3,-2 6 1,4-7 3,-4 7-2,0 0-2,5-8-3,-5 8-3,0 0-1,0 0 2,0 0-6,0 0 3,0 0-4,0 0 6,0 0 8,0 0 3,1 24 0,-2-14 2,1 0-1,0 1-2,-1 4 9,1 2-3,0 0 3,0-1 8,1 0-4,-1 4-4,0-1-2,1-1 1,1 6-2,-1-5-6,2 1-4,-1-1 4,1 6-4,-2-7-2,-1 2 1,1-1-1,1-1-5,-1-4 0,0 2 2,1 0-3,-2-6 1,1 1 0,-2-1-1,2-2-4,-1-1 0,0-7-2,0 11-3,0-11 10,0 8-11,0-8 5,0 0 6,0 10 7,0-10 15,0 0-11,2 5 1,-2-5 0,0 0 0,0 0 2,0 0 5,13-19 2,-7 11-4,0-1 2,-2-1-2,6-5-1,-3-1-10,1 2 4,1-3 3,-2 0-1,2 1-3,2-8-2,-1 8-9,0-1 19,-2 3-10,1-1-5,0 1 2,-2-1 0,-1 5-2,-1 0-10,1-1 2,0 0 3,-2 1-2,1 0-3,1 1-1,-3 0-1,4 3 7,-4 0-15,0-1 8,1 1 1,0 1-5,-4 5-3,5-7-6,-1 3-11,-4 4-13,4-7-13,-4 7-5,0 0-29,3-6-16,-3 6-16,0 0-24,0 0-26,0 0-30,0 0-29,0 0-46,0 0-206,0 0-512,5 16 227</inkml:trace>
  <inkml:trace contextRef="#ctx0" brushRef="#br1" timeOffset="256643.5825">11971 11155 96,'0'0'204,"-10"2"-20,10-2-13,-11 2-7,11-2-16,-10 5-14,4 1-9,1-1-13,-3 2-7,2 1-7,-2 2-5,2 0-13,-1 3-4,-2 1-2,3 2-10,1-1-2,0 1-3,1 1 0,-1 1-9,3-1-1,1-7-5,1 6-5,1-3-1,1-1 2,2-1 0,-2-2-6,2 0 2,1-1 0,3-2 4,1-1 4,2-4 6,0 2-6,2-3-3,0-3-7,0 1 0,6-4-2,-2-3-4,0 2 0,-2-1-1,-1-5-7,1 3 1,-2-2-3,-1-1 0,-2-3-3,-3 1 0,0-2-2,-3-1-1,-3 0-3,-1 1 2,0 0-8,-4 3 9,-1 0-7,-1 4 0,-1-1-1,-3 2-4,1 1-3,-1 3-4,-2-1-14,1 3-12,-1 2-18,0-1-4,-1 2-21,1 2-30,-1 0-24,4 1-23,3 2-39,-1 0-187,1 0-410,3 0 182</inkml:trace>
  <inkml:trace contextRef="#ctx0" brushRef="#br1" timeOffset="257057.6209">12362 11422 139,'0'0'206,"-10"0"-21,10 0-15,0 0-21,-17-4-13,17 4-16,-9-2-14,9 2-5,-9-2-13,9 2-5,-7-4-11,7 4-12,-8-4 1,8 4-6,0 0-6,-6-7-6,6 7-2,-7-7-8,7 7 0,-2-7 1,2 7-2,0 0-3,-3-7-2,3 7-2,0 0 1,0 0-4,0 0 3,0 0-3,0 0 0,0 0-3,0 0 1,0 0-1,12-5 2,-12 5-2,0 0-3,0 0-3,10 9-5,-6-4 4,-4-5-1,4 10 0,-4-10 17,0 12-3,-2-5 0,0 1 0,-1 3-5,-2-2 0,-1 2 0,-4-2-3,0 0-4,-1 4 2,0-1 1,-2 1-4,1-5-8,-1 4-16,4-3-20,0-2-23,1 0-34,1 0-41,2-2-28,1 0-197,4-5-384,-7 7 170</inkml:trace>
  <inkml:trace contextRef="#ctx0" brushRef="#br1" timeOffset="257713.3539">12715 10932 49,'-9'-2'167,"9"2"-12,-9-2-6,9 2-16,-11 0-8,11 0-6,-16 4-9,6 0-1,0-1-7,1 4-4,-1-2-7,-2 1-8,2 3-6,0 0 4,1 0-4,-3 3-6,3-3-2,0 6-6,-2-3 4,3-1-5,-1 4-2,1 1 1,1 1-7,2 1-5,-1-1 0,1-2-6,2 2-3,0-2-3,2 2-5,1 0-4,1-4 1,0-1-1,3 0-3,0-1-2,2 0-4,-1-2-2,2 1 0,-2-3 0,3 1-2,0-3-4,-1-1-3,3 1 5,2-1-3,-3-1-4,1-2 2,3-2 2,-2 1-3,3-2-1,0-2-1,-2 0 0,0 0 0,0-2 1,1-4 1,-2 3 4,-2-3 11,-1 1-5,2-1-3,0-4 5,-3 4 9,-3-2-2,4-3-1,-4-3-2,0 1-3,-1-1 0,-1 0-3,-2 2 3,-1-1-6,0 2 0,-2 3-3,1-4 3,-4 2-3,3 6 2,-4-3-9,0 4 2,-1-1-4,-6 3 1,4 0 2,-3 0-11,-5 1-7,5 1-13,-1 1-13,3 1-14,-3 1-17,2 0-17,3 1-18,0 1-23,2 1-17,7-3-29,-9 3-32,0 3-147,3-3-381,6-3 168</inkml:trace>
  <inkml:trace contextRef="#ctx0" brushRef="#br1" timeOffset="258262.9667">12746 10676 65,'0'0'185,"-6"-4"-5,6 4-9,0 0-7,0 0-12,-5-5-12,5 5-11,0 0-12,0 0-13,0 0-6,0 0-12,0 0-5,0 0 3,0 0 13,22 20 1,-16-11-3,3-1-2,7 3 5,-2 3-3,6 4-4,1 3-2,-1-1-3,2 2-10,0 0 0,1 0-2,1 1-15,-3 3 0,4-4-3,-1 3-2,0 1-6,-1 1-6,-1-3-1,-3 4 0,0-1-7,-4-2-2,-2 1-5,-2-2-3,-5-1-2,-6-2-1,-2 3-3,-5 1-3,-5-1-3,-4-1-15,-1-1-33,-6 1-35,-3-1-58,-2-1-58,-2-1-111,-1 0-154,1-3-487,0-1 215</inkml:trace>
  <inkml:trace contextRef="#ctx0" brushRef="#br1" timeOffset="271852.2245">4316 12257 22,'-13'-2'175,"13"2"-6,0 0-6,-6-2-11,6 2-6,0 0-18,0 0-5,0 0-10,0 0-9,0 0-16,0 0-1,19-9-3,-6 6-5,-2 3-8,7-2-3,4 2-5,3-3 1,7 4-9,-1-2-4,0 1-7,2-1-1,3 1-4,2 1-5,-2-2-3,1 1-3,0-2-2,1-1-1,1 2-2,-3 0 0,-2-1-4,6-2 0,-7 2-2,3 0-4,-6-1 0,-2 0-2,0 1 1,-8-1-4,-2 1 3,-5 1-6,-1 0 1,-2 0 2,1-1-5,-2 0 0,-4 0 4,-5 2-5,10-3 2,-10 3 0,8-2 0,-8 2-3,7-2 0,-7 2 1,0 0 4,0 0-4,0 0-1,7-6-1,-7 6-3,0 0-2,0 0-6,0 0-2,-16-10-2,16 10 1,-10-6-7,4 3 1,-3-1 0,1 0 4,-2 1-2,1-1 4,-2 1 3,4-1 2,1 0 1,-1 2-4,7 2 3,-11-4 3,11 4 0,-10-4 1,6 1 1,4 3-4,-10-7 0,10 7 5,-7-4-3,7 4 0,-6-2 6,6 2 0,0 0-5,0 0 6,-9-2-1,9 2 1,0 0 0,0 0 1,-5 14-3,1-8 5,4-6-1,-3 13 0,0-3 1,1-2 0,2 2 1,0 1-3,-1-1 0,1 0 2,0-1-1,0 3 2,-1-2 1,1 0-2,1-2 2,-1-8 2,-1 12-3,1-12-4,-2 9 2,2-9 2,0 8 0,0-8-2,0 0 1,0 10 4,0-10 9,0 0 6,0 0 10,0 0 4,0 0 2,0 0-7,0 0 1,0 0-8,0 0 1,0 0-3,-4-26-2,4 16-3,0-3-2,0 1-4,-1-1 3,1-2-5,-1 3 2,0-2-5,1-1 2,-2 3 0,1 2-1,-2 1-2,2-1 1,0 4-3,1 6 3,-2-13-4,2 13-1,-4-11 0,4 11 1,0-6-3,0 6 3,0 0-3,-3-8 1,3 8 1,0 0-3,0 0 2,0 0-1,0 0 3,0 0-3,0 0 1,18 11 0,-10-6 2,-2 2 0,4 0-3,0 0 2,4 3-4,-1-1 3,-2 0 1,1 2-2,2 0 0,2 1 0,-2-2 7,0-1-5,0 2-1,-4-3 1,1-1-2,1-1 4,2 2-4,-1-3 2,-4 0-4,0-2 14,-2 1-14,0 0 1,-1-3 3,-2 2 0,-4-3-3,10 4 2,-10-4 0,7 3 1,-7-3-3,0 0 3,1 7 1,-1-7-2,0 0 4,-14 10-1,6-5 0,-2 1 10,-7 0-11,2 3 0,-3-1-2,1-1 4,0 3-4,-1-3 3,-5 4-1,2-2-3,6-1 0,0 1 1,0 0-5,4-2-12,2 0-15,-2-1-21,-1 0-17,3-2-30,1 4-17,6-3-37,2-5-17,-2 10-194,2-10-394,0 0 175</inkml:trace>
  <inkml:trace contextRef="#ctx0" brushRef="#br1" timeOffset="272666.7986">5961 11912 63,'0'0'159,"0"0"-15,0 0-8,0 0-13,0 0-8,0 0-13,0 0-4,0 0-5,0 0-11,0 0-6,0 0-8,0 0-4,0 0-7,0 0-5,0 0-8,0 0-3,-27 3-5,18 1 0,-5 0-4,-4 2-6,-9 2 0,2 1 0,-1 2 3,1 0-4,-5 1 3,5-1-5,-2-1-3,0 1-2,1 2 1,2-1 0,6-3 7,-1-2-4,4 1 3,-1 2 3,6-4-2,-1 0-6,2 0 2,2-1-2,2-2-1,0 1-2,1 1-2,4-5-1,-2 7 3,2-7-1,0 0 2,6 11 1,2-6 2,-1-2-5,5-3-3,1 1 4,2 3-2,3-1-4,1-3 2,0-2 0,2 1 0,0 1-7,-1-2 1,1 2 3,1-3 0,-1 0-2,0 2-2,-1-1 0,-4 4-3,-3-2 1,-4 0-3,-2-2 2,-7 2-4,12 0 3,-12 0-2,0 0-2,8 4 4,-8-4-2,0 7 3,0-7-3,-12 10 2,3-2-1,-1-3-1,-7 6 0,2-3 2,-2 2-1,1 1 2,-3-2-1,-2 7 0,-4-2-4,3 3 5,-2-1 1,1-2-4,0 1 0,9-4 0,-3 0 0,5 0 5,0 0-5,1-5 1,1 2 0,4-1-1,-2-1 0,4-1 3,1-2-5,3-3 2,-6 9 1,6-9 0,-1 7 6,1-7 2,0 0-1,13 9 3,-6-9 2,1 1-3,1-1 4,5 0 2,-1-1-3,5-4-2,-1 2 5,2 0-2,0-1 1,0 2 1,1 0-4,2 1-2,-4-2-1,1-1-2,0 4-1,-1-1-1,-5 1-1,1-1-4,-2 0-4,-2 3-8,-1-2-10,-2 0-10,-7 0-7,12 1-8,-7 1-9,-5-2-8,10 3-14,-10-3-14,9 2-23,-9-2-5,8 1-32,-8-1-153,7 2-329,-7-2 146</inkml:trace>
  <inkml:trace contextRef="#ctx0" brushRef="#br1" timeOffset="272972.8893">6086 12216 153,'0'0'203,"0"0"-22,0 0-11,19 0-13,-10 0-13,3-4-17,3 6-14,4-6-4,2 1-9,6-1-6,-7 1-9,0 0-11,1-1-5,0 1-9,-2 0-3,0 0-8,-3 1-2,-4-2-3,-5 3-6,1-1-6,0 1-4,-8 1-2,11-2-1,-11 2-9,0 0-2,0 0-11,9 2-15,-9-2-11,0 0-15,0 0-21,0 0-24,-20 13-33,12-10-54,-1 0-117,3 0-310,6-3 138</inkml:trace>
  <inkml:trace contextRef="#ctx0" brushRef="#br1" timeOffset="275025.5998">6844 12042 38,'2'-6'112,"-2"6"1,6-8-7,-6 8-5,3-7-13,-3 7-10,3-6 4,-3 6-6,0 0-9,0 0-5,0 0-3,0 0 0,0 0-2,0 0-4,0 0-4,-10-6 0,10 6-8,0 0-2,-21 8-3,12-3 3,-2 2-6,-1 4 8,-3 0-10,4-2 0,-4 2-3,3 4-3,0-1 3,2 0-4,-3 1 2,2 0 3,-1 1-3,5-5-2,0 7-9,2-3 10,2 1-5,-3 0 1,6-1-3,-1-2 1,-1 1-5,5-2 1,1 1-1,2 2-2,1 0 0,-1-1 1,1-3-4,1 3 2,0-4 0,1-1-5,0 0 2,1-2 0,-2 0 1,1 0-2,2-5 3,-2 1 4,0-3-3,3 0 4,-1-2-3,1 0 3,1-5 2,-2 2 6,6-4 0,-2-1 2,0-1-4,1 0 1,-1-3-2,-2-1-2,5-6 1,-2 1 0,0-1-4,-1-3 0,2 0 0,-6-1-4,4 2 4,-2-4-3,1 0 1,0 2-5,-1-2 0,1 2-6,-4-2 4,2 1-2,-4 2 0,0 5-2,-5 2-2,2-1 3,1 0-2,-2 0 2,-2 6 0,-1 1-4,0-1 2,0 1-1,1 3 1,-2-1 1,-2-1-2,2 10 1,-2-14-1,2 14-2,-1-9 5,1 9-3,-2-8 1,2 8-1,-2-5 1,2 5-1,0 0-1,0 0-1,0 0 2,0 0-1,0 0 3,-19 10-4,15-5 2,0 2-5,-3 3 6,2 0-3,-1 2 4,0 3-4,3-3 2,-2 5-1,1 0 3,2 0-2,-3 1 2,2 0 3,-1 1-3,3 0-2,1 1 2,-1 6 6,-3 0 1,2-1 2,2 3 0,-1-2 0,1 2 0,-1-4-1,1-4 1,0-2-4,0-1 1,0 2-2,1-1 7,0 0-5,1-2 0,-1-5-1,2 0-3,-2 0 2,1-1-2,2-1-1,3 0 4,-2-3-5,-1 0 4,1-2 1,0-2-6,-5-2 2,12 0 2,-4 0-1,-8 0-1,16-7 0,-5 2 0,-1-2-1,1-1-1,-1-1-2,1-4 4,0-3 1,0 1-3,0 0 0,-3-1-1,2-2-1,-1 1 2,1 0-1,-2 1 1,1 2 0,-2 0 0,-3 4-7,-2 3 8,1 0-1,0 2-2,-3 5 2,4-10-3,-4 10 1,0-7-1,0 7-2,0 0 6,0 0-2,0 0 0,0 0-3,0 0 2,0 0 0,-15 28 2,11-17-2,1 5 1,0 3 1,-1-1 1,0 0-3,0-1 1,4 2 0,-3 0-2,3-1 2,3-2 2,0 1-3,-2-4 1,0-1 2,2-3 0,1 0 0,1 0 0,-1-5-2,2 0-2,2 0 3,-2-2 1,3 1-3,-3-3 1,-6 0 2,23-7 1,-11 3 0,2-5 2,-4 1-1,4-2 1,-5 2 3,4-6-3,-2 0 2,1 0 0,-4-3-2,4-1 1,-5 0 0,1-5 1,-1-2-5,-1 7 4,-3 2-6,0-2 3,-3 2-6,1-1 5,-2 2 0,-1-1 1,-2 7-1,3-1-2,-5 2 1,3 1 3,0 1-4,-1 0 1,-2 1-1,-1 0-1,7 5 0,-14-3-1,7 1 2,7 2 0,-14 4 0,3-2 0,3 3 0,-3 0 1,-1 4-2,1-1-1,2 1-1,0 1 5,2-1-3,0 6-1,1-3 0,0-2-1,2 2 0,2 0 3,0 0-2,0-4 2,4 4 0,-1-1 0,0-2 2,3 1-1,2-4-2,-4 0 2,4-1-4,-3 0 3,4-3 0,2-1 2,2 0 1,-4-1-1,4-1-2,2-3 1,-1-1-4,-2 1 5,6-2-1,1-2 1,-3-1-1,3-1-1,-2 0 0,0-1 0,-1-1 3,1 0-1,0 0-2,-4-1 1,2 1 2,0 1-3,1 0 0,-6 4-2,0 0 0,0 1 3,0 0 0,-4 1-3,-1 0 2,-3 5 0,8-6 1,-8 6-3,4-3 1,-4 3 0,0 0-1,0 0 4,0 0-2,0 0-2,0 0 2,0 0-1,0 0 0,-1 18 1,1-18 0,1 11-1,3-2 3,0 0-1,-1 1-1,5 1 0,-1 2-1,3 1 1,3-1 3,-1 2-2,-2 1-1,3-2 2,-1 0-2,-5-4-1,5 4 1,-3-3 1,-1-1-2,-2 0 2,-2-1-1,-3 1 2,0-3-4,-1 0 5,0 2-4,0-9-1,-3 12 1,-6-4 0,1-2-1,-1 0 3,-1-2-3,-2 0 2,3-1-2,-4-1 1,1-1 4,1-1-3,-4 0-2,5 0 4,0-1 1,10 1-3,-17-1-3,11 1 1,6 0-1,-11-2 5,11 2-3,-10-2-10,10 2-14,-9-2-22,9 2-21,0 0-16,0 0-26,0 0-17,0 0 1,0 0-40,0 0-164,0 0-357,0 0 159</inkml:trace>
  <inkml:trace contextRef="#ctx0" brushRef="#br1" timeOffset="276459.1026">7879 12364 57,'0'0'187,"0"0"-20,0 0-13,0 0-4,0 0-9,0 0-16,0 0-3,2-18-12,5 11-10,2 1-11,0-3-6,0 1-4,2-2-11,2 0-4,-2 1-7,2-2-1,0-2-4,-2 4-7,0-5-3,-1 1-5,-1 0-4,1 3-3,-6 2 0,3-2-5,-2 2 0,2 1-5,-4 0-3,0 1 0,-3 6-4,3-10-4,-3 10 5,4-6-3,-4 6-1,3-6-2,-3 6-1,0 0 0,0 0-1,0 0 1,0 0-2,0 0-1,0 0-2,0 0 3,0 0-2,-16 24 0,12-17-1,0 4 3,1 1-5,0 3 3,1-4-1,2 2 4,0-2-2,0 2-5,0-3 4,0 1 4,2 0 0,1-2-1,-3 1 4,4 0-2,-1-3-1,1-3 0,0 5-3,1-4 4,-3-1-1,-2-4 3,6 7 0,-6-7 0,10 2 1,-10-2-2,9 1-1,-9-1 0,16-5-2,-10 2 2,4-2 0,0-3-4,2-1-1,-3 0 0,4-2-2,-1-2 0,-1-1 1,0 0 3,2-2 1,-4 0-2,3 2-3,-1 0 1,-5-1-2,-1 6 2,1 0-1,-2 0-1,0 3 0,-2 1-2,0-1 2,-2 6 3,4-7-2,-4 7 0,0 0-1,1-6-3,-1 6 0,0 0 6,0 0-4,0 0-1,0 0 2,0 0 2,-5 21-1,1-12-2,2 0 2,-1 2-1,0 2 3,1-1 1,4 5-1,-2-1 1,-2-6-1,4 7 1,1-3 1,-2-2-3,3 1 0,-2-2 0,0 1 3,2-2 6,-1-1 0,-1 0 0,2 1-2,0-3 2,2-2 0,-2 1 4,-1-1-2,-3-5 2,10 7-4,-6-5 0,-4-2-1,10 4-2,-10-4 1,9 2 4,-9-2-5,8-6 2,-8 6-3,12-7 1,-7 3-2,1-3 0,1-2-3,1-1 5,-2-2-10,1-3 11,-3 3-8,2-3 2,2-2 0,-2 1-2,-5 0 1,7 0-2,-6 4 0,1 1 1,1-3-1,-4 3 2,4 1-4,-1 0 3,-3 2-4,0 8 7,1-12-3,2 7-1,-3 5-1,3-8 3,-3 8-1,0 0-2,0-9 0,0 9 3,0 0-4,0 0 4,0 0-4,0 0 2,0 0 1,0 0-1,6 25 0,-6-19 3,0 1-9,3 3 6,-1 0 0,2-2 2,-2-1-2,0-1 3,1 3 0,4-2-2,-2-3 0,-1 2 5,2-2 1,-1 0-3,-5-4 1,11 3 0,-2-2-2,-9-1-3,17-2 3,-5-3 1,1 2-2,-3-3 1,3-1-2,-4 0 1,5-6-2,-3 3 2,3-1-2,-3-1 0,-1 2 3,0 1-4,-3 0 0,1 1 3,-1 0-2,-1 1-2,-2 1 1,0 3-1,-4 3 1,6-6 4,-6 6-2,3-5-2,-3 5 0,0 0-1,0 0-1,0 0 0,0 0-2,0 0 5,-13 18 0,7-9 5,0-1-7,-1 6 0,3-2 0,-2 0 2,0 4-1,-1-1 1,3 0 5,0 2 0,2-4-7,2-1 7,-3 6-5,3-4 1,-2 0 1,4-4 2,-2 2-2,0-1 3,3-1 0,1-1 1,-2 1-2,2-4 2,0 0 1,2 0 3,-1-1-3,3-3 4,-3 1 3,7-4-2,0 4-1,-1-5-3,1 1 7,1-1-4,-2-3-3,1 1 5,1-2-5,-1-1-1,-1 2-3,2-5 4,1-2-3,-3 0-1,3 0-1,-1-1 2,-4-2 0,0 6-2,0-5 1,-1 3 0,4-3-1,-5 1-2,2 2-4,-3-3 2,2 2 1,-4 2 2,2-1-1,-3 3 2,1-1-1,-2 4-1,2-2-2,-4 7 0,0-11 0,0 11 1,3-7-4,-3 7 2,0 0 0,0 0-1,0 0-3,-9-5 1,9 5 5,0 0-4,-13 10-1,5-6 4,2 3-2,-3 0 2,1 3 1,-2 1 0,1 2-3,1 2 3,1 0-1,0 2-1,2-5 4,1 5-3,2-4-3,0-2 4,1 1 0,1-3 3,3 1 2,1 1 4,3-2-1,-2 0 2,-1-3-1,3 0 8,3-1-13,0-1 1,-1 0 1,2-2 3,3-2-2,-3 0-1,-1-1 1,3 0 0,-1-1-3,0-4 1,-1 3-5,2-3 2,-3 0-2,-1 2 5,1 0-14,-2-1-7,-2 0-15,-1 1-10,1 1-18,-6 3-31,0 0-9,7-8-23,-7 8-35,1-8-44,-1 8-189,0 0-421,0 0 186</inkml:trace>
  <inkml:trace contextRef="#ctx0" brushRef="#br1" timeOffset="277028.5316">9575 11770 50,'0'0'144,"0"0"-12,-14 5-10,5 0-5,0 3-7,0 0-3,-1 3 3,-2 4-3,-1 0 3,-3 7-1,2 1 14,-2 2 3,1 0-3,1 3-6,-1-3-3,0 2 0,3 1-10,1 0-4,1 1-9,1-3-1,3 4-2,0 0-5,-2-2-1,6 1-1,4 2-1,-2-4-10,8 0-9,-4-1-9,2-2 4,1-1-2,1-5-1,0 1-8,1-5-4,2 1-1,3-2-2,1-1-8,-1-1 5,1-2 1,3 1-8,1-2 1,-2 0-3,2-3-5,0 0 0,0-3-3,-2 4-2,-5-5-1,1 0-5,-1 0 9,-6-1-20,1 0-10,-7 0-14,13 1-14,-13-1-15,10-2-28,-10 2-28,10-2-36,-10 2-36,7-3-40,-7 3-224,6-5-484,-6 5 215</inkml:trace>
  <inkml:trace contextRef="#ctx0" brushRef="#br1" timeOffset="279216.6287">10207 11849 87,'-7'-3'121,"7"3"-6,0 0-19,-12-3-6,12 3 4,-15 0-10,5 0-1,10 0-6,-17 3-7,7-1-2,-3 0-4,2 2-5,-7 1-8,3 1-3,-2 2-5,-1 1 2,1 0-10,-2 2 2,2-1-5,0 1 3,0 3-7,3-1 3,1-1-3,-3 0-5,3 0 2,1 0-1,3-1-2,2-2-2,1 1 2,-1-1-2,3 0-4,3 0 5,1 1-6,4 0 5,0-2 4,2 0 1,1-1 0,5 1 0,3 0-1,1 1 7,1-2-4,4 1-6,-3 0-1,0 0 2,2-1-1,6 3 2,-7-3-9,1 0 2,-4 3-1,0-1-2,-3-3-1,-4-1 1,1 0 0,-4 3-4,2 1 0,-5-3 2,-1 4-1,-2-3 0,-2 4 0,1-2 0,-7 0-1,-1 3-2,-5 2-1,1-4 0,-1 2 0,-1-2 1,-1 0-4,0-2 2,-2-1-2,1 0 2,2 0 0,-5-4 1,3 1 2,3-3-4,1-1-1,0-1 6,1-3 3,-1 0-1,4-3 4,0 2 8,0-2-2,2-2 7,0-2-3,3 1-6,3-2 4,1-1-3,1-2 3,3-1-9,5-1 4,-4 1-4,5 2-2,0 2-2,-1-1 0,2 3-2,-1 1 0,0 0-3,-1 2-1,5 1 0,-5 1-2,1-1-4,0 3-12,-3 1-7,3 0-13,-10 2-15,15 0-11,-9 0-4,-6 0-15,11 4-10,-2-2-13,0 1-17,-4 0-19,5 1-26,-3-2-118,-3 2-305,4-2 135</inkml:trace>
  <inkml:trace contextRef="#ctx0" brushRef="#br1" timeOffset="279727.1663">10725 11891 80,'0'0'128,"0"0"-13,0 0-7,0 0-10,0 0-5,0 0-2,0 0-8,-20 12-9,13-5 6,-2 2 7,-2 4-4,-1 0 9,-1 4 1,-2 3 4,1-3-7,0 7 0,-4-1 0,3 2-2,-2-1 6,6 4 0,-2-2-9,2-1-7,3 3-2,1-3 0,1 1-10,4 0 1,0 0-8,2-1-7,0 0-1,4-4-3,2 4-13,1 0 0,-1-1-3,6-7-1,-1 1-4,2-2 0,1-1-2,1-4-2,8 3-2,0 1 0,-5-7 4,10 2-6,-1-3-2,0 1 0,0-3-4,-8-1 4,4-2-6,-2 2 2,-1 0-4,-2-2 2,-5 0-4,1 1 1,-3-1-3,-2-1 4,-2-1-9,-7 0 4,11 3-6,-7-1-4,-4-2-5,0 0-8,6 5-10,-6-5-16,0 0-25,0 0-33,0 0-24,0 0-42,0 0-77,0 0-128,0 0-405,0 0 180</inkml:trace>
  <inkml:trace contextRef="#ctx0" brushRef="#br1" timeOffset="286306.1205">11057 11941 81,'-2'-6'158,"2"6"-9,0 0-11,0 0-8,-4-7-4,4 7-12,0 0-17,0 0-8,-3-8-8,3 8-8,0 0-10,0 0-2,0 0-8,2-11 5,-2 11-7,0 0 1,0 0-5,0 0-7,-6-6-1,6 6-5,-5-3-3,5 3-3,-14-6-3,6 5 0,-3 1-1,2-1-3,-2 0-2,-1 1-2,-1-1-1,4 1-2,9 0 0,-12 1 3,4 0 1,8-1 2,-11 2-2,4 1-6,7-3 4,-12 3-2,12-3 0,-8 5 3,3-1-2,5-4 2,-6 10 3,5-4 2,1 4 9,-1-1-3,2 2 2,0 0 3,5 6-1,0 0 1,-2 0 1,0 0-3,4 0-4,-1 1 1,2 4 1,-2-6-4,0 2-1,-3-3-5,2 0-1,-3 2-4,1-2 5,-3 1-4,0-4 1,-2 0-3,0-1-3,-1-1 1,-2 2-2,-1-3-1,-1 0 3,-2-2 0,1 1-2,-1-1 0,0-1-4,-2-1 1,2 1 1,-1-2-1,1-2 1,1 0-2,-2 1-1,-1-2 3,4 2-1,6-3 3,-11 1 7,11-1 2,0 0 1,-10-1 1,10 1-4,0 0-2,-5-8 1,5 8-4,0 0 0,2-13-3,-2 13-1,12-12 5,-8 7-7,1 1 2,3 0-3,-3 0-3,1 0 3,-6 4 1,12-5-2,-3 4-2,-9 1 0,12 0 3,-12 0-2,15 3 0,-8-2-2,0 2 5,-1 3-2,3 0-1,-2-1-1,1 2 0,-5-1-2,4 2 2,-2 0 1,-4 3-3,4 0 3,-3 0-3,1 2 0,-1-2 4,-2 4-4,0 2 7,2-5-5,-4 4-1,2-4 2,-1 0-1,0 0 2,2-3 3,0 4-4,1-3 5,-2-1-3,0 0 1,3-2 4,-3-1 1,0-6 3,6 10 2,-4-4 1,1-2 1,3-1 2,-6-3 0,8 8 5,-3-6-5,0 0 0,-5-2-1,10 3 1,-10-3 0,12 0-4,-12 0-3,10 0 1,-10 0 1,16-1-6,-5-2 4,-5 2-4,3 0-2,-9 1 4,14-4-6,-5 4-3,-3-1-4,-6 1-3,14-2-9,-14 2-7,10 0-11,-10 0-9,0 0-8,10 2-8,-10-2-12,7 1-14,-7-1-9,5 4-16,-5-4-11,0 0-23,8 2-4,-8-2-28,0 0-49,12-1-115,-12 1-367,7-3 164</inkml:trace>
  <inkml:trace contextRef="#ctx0" brushRef="#br1" timeOffset="287011.3877">11446 12100 162,'2'-7'196,"-2"7"-17,0 0-20,2-7-14,-2 7-13,0 0-16,0 0-9,0 0-5,0 0-15,0 0-2,0 0-4,-9 22 3,7-12-6,-2 0-2,1 4-2,-1 4 1,-2 0-6,0 1 2,1-2-12,-1-1 0,-3 9-3,4-7 0,-3 0-4,0 1-3,1-1-4,-1-1-2,3-1-4,0-5-2,1 0-3,1 0-4,0-4-2,0-1-5,3-6 0,-3 11 2,3-11 3,-2 7 3,2-7 5,0 0-1,0 0-4,0 0-3,0 0 0,0 0-2,0 0-6,11-18-2,-7 8-1,1-1-4,3-5 0,-4-1-3,1 0 0,3-1-2,-4 1 4,1-2-7,0 0 2,0 0 0,1 1-1,-2 3 0,0-1-4,0 4 4,-2 0-3,1 2 3,0 0-3,-1 1-2,2 0 1,-3 0 0,3 1-2,-3 3 2,-1 5-1,3-14 4,-1 8-3,-2 6-1,3-8-1,-3 8 0,2-7 3,-2 7 1,0 0-2,2-7 0,-2 7 2,0 0 0,0 0 0,0 0-1,0 0 4,0 0 0,0 0 4,0 0 3,18 14 4,-15-8 0,4 3 2,-1-1-8,-1 2 2,4 3 0,0 0 3,2 1 1,0 2 3,1 1-5,-1-2 3,0 2-3,0 1 2,-2-2-2,1 0-4,0 2 1,-1-4-2,2 2-2,-2 1 0,-1-2 1,0-2-3,1-2 6,-4-1-5,0-1-2,2 0 0,-2-2-1,0-2-1,0 2 0,-1-4-3,-4-3 2,3 8-8,1-4-8,-4-4-6,5 6-12,-5-6-14,0 0-8,0 0-20,6 4-14,-6-4-13,0 0-10,0 0-17,0 0-16,0 0-23,0 0-19,0 0-34,0 0-150,0 0-400,-20-12 177</inkml:trace>
  <inkml:trace contextRef="#ctx0" brushRef="#br1" timeOffset="287218.1308">11391 12336 7,'-10'-2'228,"10"2"-8,-6-4-14,6 4-21,0 0-19,0 0-15,0 0-8,0 0-14,13-16-7,-2 12-12,-2 0-9,5 1-13,-1-1-3,-2 1-13,9 0-5,-4 1-10,3 0-8,-4 0-10,3 0-20,0 2-20,0 0-19,0 0-29,-6-2-22,1 2-9,2 0-19,2 0-23,-3 0-39,-1-1-113,0 4-297,-2-5 133</inkml:trace>
  <inkml:trace contextRef="#ctx0" brushRef="#br1" timeOffset="287553.1957">11937 12397 75,'5'4'131,"0"0"-13,-5-4-5,9 5-4,-9-5-4,6 5-14,-6-5-8,3 4-8,-3-4-1,0 0-1,0 0-1,-3 12-3,3-12-2,0 0-8,-12 6-3,12-6-7,-10 3-1,10-3 0,-6 1 0,6-1-5,-9 0-1,9 0-9,0 0-5,-11-6 2,11 6-3,-4-6-6,4 6 0,-4-5-1,4 5-1,0 0-2,0 0 5,-1-11-5,1 11 0,0 0-3,0 0 7,6-8-3,-6 8 6,8-2-1,-8 2-2,11 0 0,-11 0 3,12 1-1,-12-1-3,10 6 0,-4-1-3,-2 1-1,1 1 0,-1 1-2,0 2-2,-1-2-2,-1 3 2,-2 1-1,-2 0-3,-4 2-1,1 3 1,-3-1-5,-2-1-6,-1 0-35,-1 0-36,0-2-62,0 2-203,-3-5-367,-2 1 162</inkml:trace>
  <inkml:trace contextRef="#ctx0" brushRef="#br1" timeOffset="288410.889">12076 12136 72,'0'0'196,"-5"7"-14,5-7 8,-4 15-7,4-5-7,-1 1-10,-1 2-14,4 2-9,-2 0-13,0 2-13,2 0 1,0 0-15,-1 0-7,1-1-10,0 1-9,0-1-6,1-3-9,-1-1-5,-2-1-9,1 0 0,1-2-5,-1 0-6,0-2-4,-1-7-4,2 11-3,-1-5-5,-1-6-7,1 7-9,-1-7-6,0 0-13,3 8-10,-3-8-8,0 0-17,0 0-20,0 0-16,0 0-8,0 0-21,0 0-19,0 0-16,7-17-32,-7 17-109,2-14-314,-2 2 139</inkml:trace>
  <inkml:trace contextRef="#ctx0" brushRef="#br1" timeOffset="288928.9518">12032 12197 55,'0'-8'158,"0"8"-9,4-10-14,0 4-10,4-1-8,1 0-9,2-1-10,1 3 0,4-3-7,3 0-5,-1 1 3,4-1-13,4 1-3,-5 2-7,0-1-10,1 3-6,-1 2 1,0-1-6,-1 4-4,-1 0-4,-2 0-4,-4 2-5,-3 1-1,-1 1-4,-3-2-2,-2 2-6,2 1 3,-4 0-3,-1 0 0,-1-7 0,-3 16-6,0-7 3,-2 1-4,-3-1 1,1 0 0,0-2-4,-2 1 4,-4 4-4,4-5 0,-4 2-1,1 2 1,-1-4 1,1 0 0,3 1-1,-4-4-2,3 0 4,3 1 0,0-3-4,2 2 3,5-4-1,-9 5-2,9-5 0,0 0 2,0 0-2,0 0 3,0 0 5,0 0-5,22 1 0,-10-2 2,0-1 5,2 2 1,5-2-1,-1 3-1,0 3-2,0-3 6,1 0-8,0 4 2,-1 0-3,2 0 2,-2-1-1,-2 1-6,-4 1 4,-2 0-4,-1-1 5,-3 2-5,-2-2 3,-1 1-1,-3 1 0,0-7-1,-6 15 2,-1-7-2,-1-1 0,-2 1-3,-4 1 2,-3 0 0,1-1-1,-5-2 0,2-1 1,0-1-1,-2 1 0,1-1-1,-1-1-2,4 0 2,0-1 3,3 1 1,4-3-7,-1 1-3,3 0-9,8-1-18,-12 0-15,12 0-10,0 0-17,0 0-20,0 0-16,0 0-17,0 0-22,0 0-126,0 0-298,32-11 132</inkml:trace>
  <inkml:trace contextRef="#ctx0" brushRef="#br1" timeOffset="289319.1082">12789 12479 103,'0'0'189,"0"0"-17,0 0-12,0 0-13,0 0-12,0 0-11,0 0-8,0 0-10,0 0-5,0 0-5,0 0-10,0 0 0,0 0-11,0 0-9,0 0-4,0 0-8,0 0-3,0 0-2,6-19-8,-6 19-5,4-5-3,-4 5-5,8-6-1,-8 6-8,7-3 2,-7 3-3,8-4 0,-8 4-2,0 0-2,9 0 0,-9 0-2,9 4-2,-9-4 2,7 5-3,-3 0-3,-1 0 2,-3-5-3,5 12 1,-3-5 1,-1 3 0,-4-2-2,1 3 2,-4 0-3,-2-1 1,-1 4-1,-4 0-2,-4 0 1,2-1-3,-8 3-13,1 0-28,7-5-28,-4 1-26,0-5-41,2-1-52,-1-1-118,-1-2-331,6-2 147</inkml:trace>
  <inkml:trace contextRef="#ctx0" brushRef="#br1" timeOffset="289775.6383">13091 12087 128,'-7'2'165,"-3"0"-5,1 2-11,0 1-9,-1 0-10,1 2-1,-3 0-1,3 3 1,-1 3-5,0 1-5,2 2-5,1-1-6,-1 2-6,3 1-9,-1-1-8,2 1-8,2-4-6,2 2-1,2 1-12,-1-5-3,3 4-4,2-1-8,0-4-5,3 3-1,2-1-5,0-5-2,3 2-6,2-1-4,-5-2-5,1-1-21,0-1-12,1 0-24,0-1-27,-2-1-23,1-1-22,1-2-21,-2-1-68,0-1-122,0 0-350,-1-4 155</inkml:trace>
  <inkml:trace contextRef="#ctx0" brushRef="#br1" timeOffset="290500.1444">13139 11972 18,'7'-9'154,"0"2"-20,3-3 0,3 1-6,2 0-11,0 0-14,1 0-7,-3 1-5,2 0-8,-2 4-12,0-1-7,-4 3-4,-3-1-7,-6 3-8,13-1 4,-13 1-11,10 4-4,-7 0-2,-1 3-1,-2 2-1,-1 2-4,0 1-1,-3 3 9,-1 4 0,1 0 10,-1-1 6,-2 1 2,2 6 4,-1 0 3,-3-1-3,4 2 0,0-7-5,1 7-1,0-1-2,0 0 1,1-6-2,1 6-7,-2-8-5,4 1 0,-1-3-3,1 1-5,0-4-2,1-3-2,3 2-1,-4-4-3,4 2 0,0-2 1,1-4-1,-1 1 2,2 0 2,2-3-4,-8-1 0,16 0-5,-6-2 0,2-5 0,-3 4-3,1-4 1,2-2-4,-2-3 1,-1 3-1,6-5-1,-4 0 3,-1 1-7,1 0 2,-4-3 1,0 2-3,0 4 0,-1 0-1,-2 1 1,-1 2 0,-1 0-1,-2 7 1,1-8 0,-1 8-3,0 0 0,-2-12 1,2 12 2,0 0-3,-10 1 2,10-1-2,-12 9 1,12-9-1,-6 10-1,3 0 4,2 0-3,0 3 1,1-1 1,2 4-2,2 2 2,-1-3-2,0 4 3,6-1-3,-4 0 3,1-2-2,1 1-2,0 0-1,1-2 3,2 1 1,-5-4-2,-1 0 6,-1-1-4,4-1-3,-5 1 0,1 0 0,1-2 1,-4 0 0,1 1 0,-1-3-2,-3 0 3,-1 2 1,-2-1 1,-3 2-2,-2-3-1,-5 2-5,1 0-1,-2 0-22,1-2-16,-2 1-13,1-3-22,-1 0-31,2 0-25,6-2-32,-1-1-208,0-1-404,5-1 179</inkml:trace>
  <inkml:trace contextRef="#ctx0" brushRef="#br1" timeOffset="290947.1126">13745 12575 152,'0'0'154,"-6"-4"-2,6 4-16,0 0-6,-8-7-3,8 7-8,-4-3-7,4 3-6,0 0-2,0 0-11,-4-8-9,4 8-3,0 0-8,0-9-10,0 9-4,0 0-1,0 0 3,4-11-6,-4 11-1,0 0-1,4-6-5,-4 6-5,0 0 2,0 0-2,0 0-5,13 1-6,-13-1 1,0 0-3,10 8-4,-5-4 0,-1 1-2,0 1-3,-2 0 1,3 2-2,-2 1-1,-1 0-4,0 2 1,-2-1 1,-3 2-2,0-1-4,-5 3 4,3-3-3,-6 2-3,-1 0 2,-1 0-4,-4 1-8,3-4-15,0 4-18,-1-4-20,2 0-27,1-3-38,2 1-30,1-4-40,-1 1-142,4-4-357,6-1 158</inkml:trace>
  <inkml:trace contextRef="#ctx0" brushRef="#br1" timeOffset="291628.2619">14109 12059 30,'0'0'163,"-9"0"-10,9 0-11,0 0-14,-9 1-12,9-1-15,-8 2-5,8-2-1,-10 8-9,5-5-5,1 2-3,-1 0 0,0 1 1,-2 1-11,1 2 3,0-1-1,2 2-2,-1-1 0,1 1 2,2 2 0,-2 3-8,0 2 2,3 0-7,0-5 1,-1 5-5,1-1-2,2 2-7,-1 2-3,2-2-3,1 0-2,0-1-2,3 1-6,-1-2-1,3 1-3,3-2-3,-2-2-2,2 0-3,0-2 1,-1-3-5,-1 0 2,1-4-3,2 1 1,0-3 1,2 0-4,-4-2-1,1 0-1,1-3-2,-1-1 0,1-2-2,2-4 2,-1 1-2,-2 1 0,1-4 3,-3-1-3,2 0-1,-4-3 1,-1 0-1,-1 0-1,0-10-1,-2 7 3,-3 0-1,0 0-2,-4 1-2,0 2 3,-1-1 1,-3 4 0,-3 0 1,2 3 0,-4 1-2,-2-1 0,1 1-3,1 4 1,0 0-9,0 0-11,1 2-19,1 0-17,0 2-23,1 2-29,10-1-24,-13 0-35,13 0-187,-12 4-382,6-3 169</inkml:trace>
  <inkml:trace contextRef="#ctx0" brushRef="#br1" timeOffset="292288.7087">14223 11813 77,'0'0'159,"0"0"-18,1-10-17,-1 10-12,0 0-15,0 0-4,0 0-14,8-5-1,-8 5-12,0 0-4,0 0-4,0 0 6,19 10-3,-11-5 0,2 0 5,0 0-3,7 4 2,-1 2 5,10 4-2,1-1-5,-1 0 0,4 3-2,-1 1 0,0 1-1,1 2-4,-2 1 0,3 1-3,-2 1-4,10 7-2,-13-7-2,-2-1-1,-4 4-1,-2-1 6,-2-1-5,-5 0-2,-1 2-3,-4-2 3,-4-5-12,-4 5 0,-4 1-4,-3-8-3,-5 7-2,-3-1-2,-2-2-4,-4 2-28,-5-2-35,-1 2-57,-2-3-67,-14 4-230,11-7-434,-11 3 192</inkml:trace>
  <inkml:trace contextRef="#ctx0" brushRef="#br1" timeOffset="309417.7012">4230 13339 22,'8'-3'125,"2"-1"-10,3 0 0,-1 1-19,5-1 1,0-2-11,4 0-12,0 2-2,8-5-4,0 2-3,2 1-12,1 0 4,1 0-10,0-1 4,1 2-7,0 0-7,0 2-6,-1-2 3,-1 1-1,3 1 2,-2-2-10,0 0 0,-2 2 8,0 0-9,-1-1 5,0 2-6,-9 1-8,6-3 7,-7 3-7,-1 0-1,-2 0 4,0 0-6,-2 0-6,-3-1-1,2 2 2,-3 0-4,0-2 2,0 3-1,-2-2 8,-9 1-7,13-2-6,-4 1 2,-9 1 7,10-4-5,-5 2 0,-5 2-8,8-2 7,-8 2 2,0 0 2,9-5 3,-9 5-3,0 0-1,0 0 0,4-5 4,-4 5-3,0 0-2,0 0-13,0 0 14,-4-11 9,4 11-16,0 0-3,-3-10 10,3 10-2,-3-10 1,3 10-3,-4-10 2,0 6-3,4 4-1,-5-11 1,2 6-1,3 5 3,-5-7 3,5 7-5,-6-7 1,6 7-3,-5-4 4,5 4-3,0 0 2,-8-5-1,8 5 3,0 0-4,0 0-2,0 0 5,-17 7 0,12-3 0,0 5-5,0-1 6,1 2-1,0-1 4,0 1-9,0 1 2,0 4 5,2 2 0,-2-4 0,1 3-3,1 2 2,0-6-1,2 1 6,-2 1-5,0-3 4,1 1-1,-1-4-6,1 0 4,1-1 2,0-7-4,-1 10-2,1-10-2,0 8 10,0-8 3,0 0 1,-2 7 5,2-7 10,0 0 8,0 0-1,0 0-11,0 0 0,0 0 0,0 0-4,7-27 2,-5 11-4,0 4 1,0-2-3,1-2 0,-2-2-4,0 3-3,1-4 4,-4 2-4,4 0-2,0 1-1,-2 1 0,0 2 5,2 2-5,-2 1 1,-2-1-1,2-1 4,0 12 1,0-13-2,0 3-5,0 10 7,0-9-10,0 9 9,0-10-4,0 10-3,0 0-1,2-8 5,-2 8-6,0 0 1,7-4-1,-7 4 4,0 0-2,0 0-3,16 11 4,-12-5 1,4 1-1,0 1-2,1 1-3,0 0 0,4 4 0,-1 0 3,0-1-1,1 1 0,-3-1-1,4-1 1,-1-2 5,1 3-7,-5-3 3,0-1 1,3 0-6,-3-1 5,-1 1-1,1-2 3,-4-3-2,1 2 1,-3-3 0,2 2-2,-5-4-2,6 6 4,-6-6 1,3 4-3,-3-4 3,0 0 0,5 4 2,-5-4-2,0 0 1,0 0-1,-9 11 1,9-11 2,-10 7 0,2 1-5,-2-2 2,0-1-2,2 2 2,-1-1-2,-2 2 3,-1-1 0,1 1-2,-2 5-7,3-5-2,-2 1-9,1 0-3,0 0-12,3-4-3,3 2-12,-2 0-11,3-4-17,2 2-13,-1 1-7,3-6-26,0 0-30,-1 10-120,1-10-291,0 0 130</inkml:trace>
  <inkml:trace contextRef="#ctx0" brushRef="#br1" timeOffset="310160.125">6037 12978 114,'0'0'141,"0"0"-13,0 0-17,-8-6-5,8 6-11,0 0-16,0 0 0,-17 4-12,17-4-2,-11 1-6,11-1-3,-11 5-8,2-3-12,-2 4 4,-1-2 2,-4 5-6,0-1 0,-8 3-6,5-3 1,-4 6 0,-3-1 0,1 1-10,1-2 3,7-3-4,0 2-3,2 0 0,-2-3 1,6 3-1,-1-5-6,3 0 4,3-1-3,2-1-1,0 0 2,4-4-6,0 0 6,-6 7-1,6-7-9,0 0 0,11 8 1,-4-6 4,2-1-6,2-1 4,3 2 3,3-1-2,0-2-5,4 2 5,7-2-2,-7 1 1,-2 0-3,3-2-8,-3 1 13,0 0-8,0 0 1,-1 1 2,0 0 3,-8-1-8,2 2 3,-3-1 0,-9 0 1,11 0 1,-6 1 4,-5-1-6,8 2 0,-8-2 2,0 0 0,0 0-2,-11 15 3,2-8-1,-4-1 1,-1 2 1,-5 2 4,1-2-6,-5 5 2,-3-1 3,3 3-3,5-6 7,-1 0-6,1 0-1,-1 2 4,1 2 3,0-3-9,-1 0 5,4-1-2,-1 2-3,6-4-2,0 1 10,0-1-8,3-1-2,1-3 4,2 2-6,0-1 4,4-4-4,-2 8 4,2-8-3,0 0 0,5 10-2,0-7 2,-5-3 2,17 3 3,-5-2-1,0-1-6,2 1 12,0-1-8,5-2-2,3 0 5,7-1-7,-10 1 3,4-2-2,-3 0 5,0 1-4,0-1 4,0 2-5,-4-3 4,-3 1 3,1 3-5,-4-1-1,0 0 0,-2 1 0,-1 0 3,-7 1-6,9-1 5,-9 1-2,7-1 2,-7 1-1,0 0-4,0 0 1,0 0 10,9 4-17,-9-4-14,0 0-8,0 0-6,1 9-25,-1-9-20,0 0-19,0 0-25,0 0-125,4 4-269,-4-4 119</inkml:trace>
  <inkml:trace contextRef="#ctx0" brushRef="#br1" timeOffset="310462.1269">6278 13198 140,'9'-4'141,"-2"3"-22,-7 1 1,13-2-18,-4 1-12,3 1-9,-1 0-7,3 0-11,3 0-2,-3-1-4,0 1-4,4-2-12,-7-1 4,2 2-3,0 0-4,-3 0-5,2-1-3,-2 1-6,-4-1 4,-6 2-3,14-2-2,-14 2 0,9-2-2,-9 2-3,0 0-1,9-1 2,-9 1-6,0 0-8,0 0-3,0 0-13,0 0-3,0 0-16,4 7-25,-4-7-10,0 0-17,0 0-134,0 0-233,0 0 104</inkml:trace>
  <inkml:trace contextRef="#ctx0" brushRef="#br1" timeOffset="311928.8194">6906 13093 90,'-10'5'82,"1"2"-4,0 2-9,-1-1 0,3 0-7,-2 1-3,1 5 5,0-4-14,2 5 3,-2 0-6,2 0-2,-3 1 5,4 1-11,0-1-5,0 0 3,3 0 6,1 1-7,2-5-7,1 2-1,0-2 2,2 1-2,1-3 1,2 1-1,4 1 1,-1-5-1,3 0-1,1 0-3,3-2 4,-5-1-5,7-2 1,2-3 3,1 0 1,1-3-6,5-2 6,1-3-3,-3-2 0,-1-2-3,0 1 1,0-5 6,2 0-1,-4-2 5,0-2-2,0 0 3,1-3 4,-5-1-7,2-4 1,0 1-10,-4-2 4,1 1-3,-4 2-1,0-1-2,-5 2 6,2-2-15,-2 3-3,-4 1 3,-1 6 0,-2-1-2,-4 3 0,2 1-1,-2 4-3,1 0 4,-2 2-5,1 2 1,-1-2 0,3 9 2,-7-10-1,4 7-6,3 3 0,-4-9 5,4 9-3,-8-3-1,8 3 3,0 0-4,0 0 1,-15 3 1,15-3-2,-7 9-2,3-5-4,0 2 4,0 3 2,0 0 0,-1 1-1,1 1-2,0 2 3,0 2-2,2 0 1,-2-2 4,3 2-6,-2 4-1,2-1 2,0-1 6,2-1-4,0 4 0,1-1 2,-1-1 0,0 0 2,0 1 6,2 1-8,0 4 3,0-6-2,1 0 1,0 2 0,0-1-1,0-1 4,-1-1-1,1-1-6,-1 2 1,1-1-1,1-4-1,-1 2 5,-1-4 0,3 0 0,-3-3-2,1 2 0,0-4 2,1-2-2,2 0 0,-2 0 0,1-2 5,-6-2-5,12 2 6,-5-2-5,-7 0 1,12-3-1,-4-2 1,2 0-4,-3-2 1,2-2 10,-1 1-8,3-4-2,1-1 0,-3 0 2,2-1-10,0 2 9,-2-2 0,-2 4-5,-2-2 0,4 3 3,-3 0 0,-3 2-3,1 3 6,1 0-5,-5 4 3,3-9 1,-3 9-6,0 0 1,0 0 2,0 0 6,0 0-8,0 0 3,0 0 0,-12 20-3,7-12 6,3 3 0,0 1-3,-2 0 0,3 0-1,0 3 4,1-2-2,-1-3-6,1 2 5,1 1-1,1-3 6,2 0-4,0-2 1,-1 1-1,3-2-1,-1-3 1,0 1 1,3-2-2,-2-2 3,1 0 5,6-2 0,-3-2 3,2 0 4,-3-1 2,2-2-3,4-2 7,-6-2-3,4-2 1,1 1-2,-1-3-1,-1-1-2,0 0 0,-3 0-1,-2 0 1,-1-3-1,-1 3-4,-4-5-2,0 4 3,-2-2-2,-3 2-2,0 0-1,-2 0 2,-3 2-7,1 5 3,1-1-5,-2 3 2,0 2 1,-2 2-4,-1 1 6,2 0-3,-5 4 0,3 2 0,0 2-3,-2 4 4,0-1-1,1 1 0,3-2-2,3 2-3,1 0 3,2 3-5,1-2 6,0 0-2,3 1-3,0 0 1,5-1 0,-1 0 2,1-2 0,0 0-2,3-2 2,1-1-1,0-1 1,2-1 1,1-2 0,-1-1 1,1-1-2,-1-1 5,2-1-3,1-2 0,-2-2 1,5 0 0,-2-4 0,1 1-3,-2-2 4,2 1-1,-1-3-3,-2 0 2,7-7 1,-6 8 0,0-4 2,2 0-1,-3 4-7,-2-2 4,0 2 2,-4 3 2,2-1-3,-5 1 1,2 6 1,-4-2 2,2 0-6,-4 5 6,5-7 0,-5 7-3,0 0 2,0 0-4,0 0 3,0 0 0,0 0-3,0 0 3,0 0 0,4 17 0,0-10 0,1 1-2,4 2 2,-2 1-1,2 3 0,4-2 1,-2 1-5,2 0 4,2 1-7,-3-1-1,2 0-4,-3-2 1,2 1 0,-5-2-2,0-2-1,1 2 4,-4-1-6,0 0 2,-1-2 1,-1 0 0,-3-1 2,0-6-2,-3 12 2,1-5 2,-3-2 1,-2 2-1,1-3 6,-3 2 0,-1-3-3,-1-1 8,-1 1-5,-2 0 2,1-3-3,-1 1 5,2-1-3,-4 0 1,5-1-1,-1 1-2,0-1 3,2-2-1,2 1 5,0 0-2,8 2-4,-12-6 2,9 2-3,1-3-17,2 7-18,-5-9-25,5 9-16,3-11-9,-3 11-31,4-12-174,0 6-317,1 1 140</inkml:trace>
  <inkml:trace contextRef="#ctx0" brushRef="#br1" timeOffset="313217.1161">8310 13089 56,'0'0'157,"0"0"-1,-4-7-16,4 7-16,0 0-11,0 0-12,-9-2-5,9 2-9,0 0-8,0 0 0,-14 7-6,14-7-17,-4 10-2,-1-4 6,3 2-8,-2 3-7,2-5 1,-2 6 0,-2 4-5,2 0 0,1-1-3,1-1 6,-2 3-5,2 0 0,-1-1-7,3 1 2,0-5-3,0 1-5,-1-1 3,5 4-5,-2-5 1,0 0-6,0 0 2,2-4 0,-1 3-4,1-4 3,0-1-4,0-1 3,0 1-4,1-1 1,-5-4 0,13 3 2,-4-3-3,2-2 1,0-2-3,1-1-5,-1 2 2,1-4 1,3-1-5,1-1 0,-5-1 1,3-1 2,1-3-3,-4 1-1,3-2 1,-1 0-3,-4 3 2,1-3-3,-2 1 0,-1 1 0,-1 2 4,-1 2-4,0 0-2,-3 2 2,2 2 5,-2-1 0,-2 6 3,5-8-2,-5 8-3,2-7 1,-2 7-3,0 0-1,0 0-3,0 0 4,0 0 3,0 0-7,0 0 3,-11 17 4,7-10-3,0 3-2,3 2 3,-1-2-3,-3 5 1,5-1-1,-2-1 4,2-1-4,0 3 1,0-2 1,4-2 0,1 0 1,-5 0-1,5-2-3,-1 0 4,-2-3-2,1 0-1,1-2 1,-4-4 1,8 7 1,-2-5-5,-6-2 4,13-1 2,-4 1 1,2-3-2,-2-2-6,2-1 6,-1-1 0,0-1 2,1-3-1,3 0-1,-3-3 2,1 1-2,-3-2 2,2-1-3,-1-1 1,-2 0-2,-1-1 0,1 0 0,0 0 0,-2 2 3,-1 3-2,-3-3 1,2 5-4,-4 1 5,0 1 3,0 9 4,2-14-2,-2 14-1,0-8 0,0 8-1,0 0-3,-4-7 2,4 7 0,0 0-3,0 0-1,0 0 0,-13 17 2,8-11-5,2 2 1,1-1 4,0 3-1,0-2-2,2 3 0,-2-1-2,4-1 0,-2 2 2,2-4-1,2 2-1,-4-2 3,8 0-3,-6-1-2,2 0 5,1-1-4,-5-5 1,9 7-2,0-6 2,-4-1 1,8-1 1,-6-1 2,6-1-6,-2-2 2,-2 1 2,3-4-1,-1 0-1,3-2 0,1-1-1,-1-3-1,-1 3 3,0-4-1,-3 3-1,0 0 3,-1 3-2,-1 1 1,-4 2-4,2 2 6,-5 0-1,3-1-1,-4 5 2,4-9-4,-4 9 0,0 0 2,4-5 3,-4 5-4,0 0 1,0 0 0,0 0 3,0 0-8,0 0 3,-15 26-4,9-16 4,0 0 0,0 6 3,2-4-2,1 5 2,-3 0-1,2-2 2,-1 2-4,5 1 1,-5 1 4,3-3-1,0 2-2,1 0 1,1-3 2,0 1 1,0-4-4,3 0 2,1-1 3,-1-2-9,2 0 7,-1-1 1,2-3-1,-1-1-1,3-1-1,0-2 3,1-1-2,-1 0-1,4-1 2,-1-1 0,0-3 0,3-2 0,-5 0 0,7-4 0,-3 0 1,1-2 3,-3 2-2,2-1-1,1-2 2,-5-1-2,2 1-3,-2-2 1,0 2-3,-3-2 2,4 1-1,-5-2 2,3 1-1,-4 4-1,3-3 2,-3-1 1,0 6-3,-4 1 1,4 0-1,-4 2 2,4 1-2,-4 6 0,-2-11 0,2 11-3,0 0 1,-4-8 2,4 8 1,0 0-5,0 0-2,0 0 7,-21 8-4,13-3 1,0 2-5,1 0 6,-1 4 2,3 0-2,-3 5-1,0-2 2,0 3-3,3-1 3,-1-1-2,3-1 6,-3 3-3,6-1 0,0-4-2,0 0 3,0 0-2,3-3 1,3 2-2,-2-1 1,0-2-2,3-1 1,-3 0 3,1-4-3,0 2 1,1-1 6,1-1-7,-1-1 0,1 0 2,5-1-2,-4-2-2,3 1-2,-1-1-3,3 0 2,-1-2-19,-3-1-23,2 2-9,0-2-17,-4 2-18,2 0-19,-1-1-17,2-1-17,-1 1-10,1-2-13,0 2-146,-1-3-338,2 2 150</inkml:trace>
  <inkml:trace contextRef="#ctx0" brushRef="#br1" timeOffset="313648.6448">9800 12897 123,'-12'-3'133,"12"3"-9,-13 4 4,1 1-1,1 1-11,-5 3 5,-1 1 2,2 2-3,-4 7-8,1 0-3,0 0-6,4 6 3,1-1-6,-1 1 0,1 1-7,2 4-3,1-2-8,-2 1-3,2 2-8,5-1-4,-3 0-5,4 1-3,1-1-6,1 0-7,4-4 1,1 1-5,3-2-1,0-7-6,4 4-4,-1-2-4,0-5-1,3 1-2,0-3-3,1-1 0,1 0-7,-5-3 3,5 1-2,-5-3-5,0 0-7,1-1-6,-2-2-14,3-1-13,-5-2-13,2 1-19,1-2-9,-9 0-22,13-2-8,-6-1-20,0 0-13,-3-1-25,3 0-18,-3-3-125,2-1-327,0 0 144</inkml:trace>
  <inkml:trace contextRef="#ctx0" brushRef="#br1" timeOffset="314291.1286">10159 12934 132,'-4'-2'135,"4"2"-13,-9-8-9,4 5-1,-4 0-11,0 1-14,-2 1-3,-1-2-4,2 3 1,1 2-5,-3-2-6,5 2-8,0 0 0,1 2-3,-1 0-6,0-1-7,1 2-1,-3 0-2,1 1-2,2-3-1,2 3-2,-1 3 6,1-2-5,-2 2 0,2 0 1,0 1-3,1-1 0,1-1-1,0 3-3,4-1-2,0 2-1,1-1 3,4-1 0,0 0 2,4 3-4,2 2-1,1-3-4,8 5-1,-4 0-2,5-4 1,-3 4-3,-1 3 0,-2-7-2,-4 3 1,1-2-6,-1 1 4,-1 3-6,-3-1 8,0-1-4,-1 0-1,-1 0 1,-4-3-2,1-2 0,-4 5 6,2-4 0,-2 1 5,-2-1 1,-2-1-3,0-2 4,-2 1-7,1 1 5,-3-1 0,-3-3-5,0-2-1,1 1-1,-1 0 1,-2-2-2,0-2-2,0 0 6,1-2 2,-1-3 2,3 1-1,-1-1 0,2-3 1,0-1-4,2-1-1,0-2-2,3-1-4,0-2 1,1-2-2,3-3-2,3 2 2,1 4-5,1-2 2,3-2-3,-1 3 2,3 1-5,1-1 3,2 4-8,-1 0 0,-2 2-7,-1 0-22,5 2-23,-3 1-26,1 2-42,-2-2-41,3 2-54,-7 2-199,3-2-449,-9 2 198</inkml:trace>
  <inkml:trace contextRef="#ctx0" brushRef="#br1" timeOffset="317222.1992">10651 13007 53,'0'0'132,"0"0"-2,-7-4-9,7 4-12,0 0-7,-9-2-12,9 2-10,-11-3 2,11 3-5,-13 2-6,6 1-11,7-3 0,-14 3-4,10-1 4,-3 3-1,-2 1-7,0-1 2,0 1-5,0 1 5,-2 2-1,1-2 5,-2 2-3,-2 3-3,3 1 0,-2 3-2,3 0-4,-5 5 5,5-3-6,-1 4 6,-2 1-4,4 0 0,0 3-1,0-2 0,4 1 3,3 0 0,-2-1-9,3-5-1,2 1 0,0 5-1,4-6-3,-3 0-3,10 4-1,-3-6-1,3-1-4,2-2 0,0 0 1,6 3-4,-2-5-7,0 4 6,1-6-5,-2 1-2,1-2-1,1-1-3,-2-1-2,-1 0 2,-3-1 1,-1-3-4,-1 2 2,-1-1-1,2-1-2,-5 0-3,0-1 0,-3 1-2,-4-3-2,12 3 3,-12-3-6,7 3 0,-7-3-6,0 0-10,6 0-8,-6 0-12,0 0-17,0 0-13,0 0-7,0 0-19,0 0-5,0 0-15,0 0-11,0 0-16,0 0-12,0 0-159,-4-18-339,4 18 151</inkml:trace>
  <inkml:trace contextRef="#ctx0" brushRef="#br1" timeOffset="317903.4333">10905 13180 66,'0'0'153,"0"0"-7,0 0-5,-14 14-10,9-3-1,0 0-11,-1 5-3,2 0-12,-1 2-4,1 0-5,-1 6-9,1-4-6,0-4-7,-1 4-10,1-2-2,-1 1-2,1 0-9,-1-3 1,1-1-10,0-3-3,-2 2-5,3-2-3,1-2 5,-1-1-1,2-3-5,1-6-3,-4 10 1,4-10 7,-2 9-1,2-9 6,-2 6 1,2-6 0,0 0-6,0 0-3,0 0-5,0 0-2,0 0-1,7-23-2,-6 14-4,2-4-2,-1-4 2,-1 1-2,2-2-5,4-6 1,-4 5-5,-1-7 6,4 1-5,-4 6 2,1 0-2,2-1-3,-1 1 0,1 0 1,-1 3-2,-2 1 1,3 1-2,1 2 2,-5 2-1,3-1 0,-3 4 1,2-3 0,4 3-5,-3-3 6,2 3-4,-2-1 1,0 3-2,1 0 4,-5 5-4,9-7 2,-9 7 0,7-4-2,-7 4 4,0 0-2,13 5 1,-2 1 1,-4 1-4,1 2 4,2 0 0,1 5 7,-1 0-1,0 1-1,2 1-3,-3 0 3,2 0 0,2-1 1,-4 1-2,5-1 1,-1 1-1,-1-2 2,-1 2-3,0-1-1,0-3-1,-4-2 1,3 1-1,-1-3 1,-1 2-4,1-3 1,-2 0 3,0-1-3,-1 0-3,-2-1 3,0 0-1,-3-1-1,-1-4 0,7 9 4,-4-7-1,-3-2 0,0 0-5,2 6 3,-2-6 1,7 4-4,-7-4-1,0 0 0,0 0-8,4 5-4,-4-5-9,0 0-16,0 0-15,0 0-15,0 0-17,0 0-25,0 0-10,0 0-13,0 0-39,0 0-161,0 0-360,0 0 160</inkml:trace>
  <inkml:trace contextRef="#ctx0" brushRef="#br1" timeOffset="318226.1429">10832 13390 45,'0'0'166,"0"0"-8,0 0-6,0 0-6,0 0-6,22 2-12,-9-3-2,6-1-5,2-2-12,6 1-4,5-3-5,-1 2-14,-4-3-4,3 3-12,-2 2-6,-4 0-3,-3-1-11,-1 1-1,-1 0-6,-5 2-7,-1-2 3,-3 2-10,-2 0-1,-8 0-1,12 0-6,-12 0 1,8 1-8,-8-1 2,0 0 0,0 0-3,8 0 0,-8 0 0,0 0-3,0 0-3,0 0-6,0 0-10,0 0-1,0 0-25,0 0-17,0 0-9,0 0-16,0 0-38,0 0-25,0 0-162,0 0-326,0 0 145</inkml:trace>
  <inkml:trace contextRef="#ctx0" brushRef="#br1" timeOffset="319268.3633">11565 13510 40,'0'0'127,"0"0"-6,0 0-16,0 0-10,0 0-6,0 0-7,-18-8-15,18 8-8,0 0-7,0 0-1,0 0 4,-13 2-7,13-2 0,0 0-6,-9-3 8,9 3-5,0 0 0,0 0 6,-8-3-5,8 3 0,0 0-2,0 0-5,-6-5 2,6 5-3,0 0-5,0 0-8,0 0 2,4-13-8,-4 13-2,0 0 4,8-8 1,-4 4-2,-4 4-2,11-7-4,-3 2 1,2 1 3,-1 0 3,-2 2 1,1-1 1,-8 3-5,17 0 1,-8 1-3,2 1-1,-2 2-1,-1 1-6,-3 1 10,0 1 3,0 4 0,-4 1-2,-2-1 2,-4 6-1,0 0-1,-6 0-5,-4 5 1,1-2-5,1-4-5,-1-3-2,1 2-10,-2 0-25,4-3-24,-3 0-17,6-3-29,3 1-34,-3-2-150,7-2-308,-2-3 136</inkml:trace>
  <inkml:trace contextRef="#ctx0" brushRef="#br1" timeOffset="321043.7157">11952 13309 118,'-8'0'138,"8"0"-2,0 0-11,-11 0-6,11 0-7,0 0-9,-12 3 3,12-3-5,-10 9-3,5-5-8,-2 2-2,0 2-7,0 0-7,0 2-8,0-2-2,1 3-5,-3 2-3,3-2-5,1 4-6,1-3 0,-3 4-6,0-2-5,2 1-3,2-4 3,3 2-2,3-2-3,-2-1 0,3 0-4,3 0 1,-2 0-4,2 0-4,1-3 6,2 0-6,-1-2 1,2-2-2,3 1-1,-1-3-4,6-2 4,-2 0-6,2-3 1,-1-1-1,2 1 3,-1-4-3,-3 4 4,-1-5-4,-2 1 5,1-2 1,-5 2 0,0-2-2,-1-1 6,-1 1-6,-3-1-1,-1-3 2,-3 2-4,0-1 1,-6-1-3,1-2 2,-1 5 0,0-5-1,-5 4-4,0 0 1,2 2 0,0 2-8,-5-2-11,2 6-11,2-2-13,-1 0-15,-1 3-9,1-1-18,1 3-14,-1-1-22,3 0-16,8 2-15,-12-1-166,12 1-334,-9 0 147</inkml:trace>
  <inkml:trace contextRef="#ctx0" brushRef="#br1" timeOffset="321432.7977">11959 13113 4,'9'-8'152,"-9"8"-15,8-2-5,-8 2-3,13 2-9,-13-2-6,17 6-8,-8 1-1,5-2 2,1 5-6,3 0-4,1 2-8,3 4-6,2 2 2,0-2-11,2 0-3,-3 3-7,0 0 4,0 1-6,-3 4-3,0-1-2,-1 0-7,-5 0-1,-2-1-4,-5-3-1,-2-2-4,-2 1 2,-3 2-4,-3-1-3,-5 5-1,-2-1-4,-3-2-3,-3 0-2,-2-1-3,-3-3-5,1 0-3,-3-1-11,7-4-13,-3-2-16,0 1-25,2 0-23,0-1-28,1-3-32,4-1-67,-1-3-122,1 1-349,3-3 155</inkml:trace>
  <inkml:trace contextRef="#ctx0" brushRef="#br1" timeOffset="323917.604">12633 13264 137,'0'0'127,"0"0"4,0 0-17,-6-5-4,6 5-7,0 0-1,0 0-4,0 0-4,0 0-10,0 0-2,0 0-3,0 0-8,-7-4-7,7 4-4,0 0-4,0 0-3,0 0 2,0 0 11,0 0-2,0 0-5,0 0-7,-1 21-1,1-21-6,-1 10-1,1-10-6,1 10-2,0-2 0,1-1-2,-1 1-2,-1 3-3,1-1 8,4-2-6,-3 3 0,2 1-2,2-1 0,-2 2-10,1-3 0,-1 3-2,2-2 1,0 1-1,-2-1-1,4 0-2,-3 0 3,1-2-6,3 1 5,-4-2-7,4 2 4,-1-2-4,1 0 3,0-1 0,-1 0-3,-1-1-2,3 1 0,-1 0-1,-1-2 4,-3 1-2,3-2-1,-1 1-2,0-2 0,0-1 0,0 0 3,1 1-4,-8-3 2,9 3 0,-4-2-2,-5-1 0,14 0 0,-14 0-1,9 0 4,-9 0-1,10-2-3,-10 2 2,10-4 0,-5 2-1,-5 2-2,8-5 4,-8 5-5,9-5 1,-3 1 2,-6 4-1,7-8 1,-4 3-5,-3 5 6,7-8 1,-5 2-2,2 0 2,0 0 2,-2-1-4,1-1 6,0 1 4,-3 7-2,5-14-7,-1 6 9,-2-1-4,6-1 0,-3 0 1,-1 0-2,1 2 0,-3 2 4,1-2 1,0 4 3,-3 4 0,1-12-3,0 4-3,-2-1 1,1 9-4,1-13 5,-1 6-4,0-4 1,0 4-2,2-3 0,-2 10-1,-2-16 6,4 10 4,-2 6 0,-2-11-3,2 11 1,-1-12-5,1 12 0,-1-10-2,1 10 2,-3-11-4,3 11 0,-1-7-1,1 7 1,0 0-1,-3-9 4,3 9-4,0 0 0,-2-9-1,2 9 1,0 0-4,-2-10 2,2 10 1,0 0 0,-2-8-4,2 8 5,0 0-1,0 0-2,-3-6 0,3 6 2,0 0-4,0 0 1,0 0 0,0 0 5,-5-7-2,5 7-1,0 0-1,0 0 0,0 0 1,0 0-3,0 0 2,-6-3 0,6 3-1,0 0 2,0 0-2,0 0 1,0 0-3,0 0 2,0 0-2,0 0-4,-5-6-5,5 6-2,0 0-15,0 0 0,0 0-12,0 0-10,0 0-27,-4-7-16,4 7-28,0 0-32,0 0-12,0 0-22,0 0-200,0 0-417,0 0 185</inkml:trace>
  <inkml:trace contextRef="#ctx0" brushRef="#br1" timeOffset="325842.1608">13700 13207 34,'0'0'132,"-2"-7"1,2 7-10,0 0-10,-4-8-15,4 8-7,0 0-7,-5-8 4,2 4-13,3 4 7,-5-5-7,5 5-9,-10-4-7,10 4 0,-12-6-10,5 4-1,-1 0 1,-4-1-1,3 3-2,-3 0 0,0-1-11,1 0 1,-6 1 1,3 0-8,-4 2-1,3-1-4,2 3 2,-5-2-4,7 1-2,0 1-6,-1-3 0,1 2-3,0 2 1,-1 0-2,3-1 1,3-1-4,0 1-2,6-4 1,-9 6-1,5-2-1,0 0 2,4-4 2,-6 10 2,3-5-3,3-5 0,-5 9-3,4-4-1,1-5 2,1 11 1,1-5 0,-2-6 1,7 9 2,-2 0 0,2-1-2,-1 0 3,4 1 3,2 4-7,0-2 2,-3-2-2,5 5 0,2-1-1,-2 0 4,2 0 0,-1-1-6,0 0 5,0 0-2,3-1 1,-4 0-5,1-3 8,-3-1-4,-2 0-3,2 1-1,-2-2 0,-1 0 3,0 1 6,-2-1-9,-3-1 5,3 0-2,-5 0-2,3-1 3,-2 1 1,-1 1 1,-2-6 0,-1 11-4,1-11 0,-4 12 3,-1-6-2,0-3-4,1 2 4,-2 0 1,1 0 0,-4-2-5,1 1-2,-2 0 5,1-1-2,-5 1 3,1-2-4,-5 0 1,0 0 1,-1 0-2,3-2 0,-2-2 3,0-2-1,5 2 2,0-2-7,2 0 3,-1 0 0,1-2 1,3 1 0,3-1-6,0-2 7,2 2-3,1 0 4,2 6-3,-4-15 0,3 6-1,3 0 2,2 1-2,-2 1 1,4 0-1,0-1-3,-1 0 2,2 0 3,1 1-6,-1 4 5,1-2-1,1 0-1,2 0 4,-1 3-4,-1 1-5,4-1-9,-3-2-23,-2 2-21,5 1-8,-4 0-30,2 0-12,-1 0-24,1-2-165,-4 3-322,-7 0 143</inkml:trace>
  <inkml:trace contextRef="#ctx0" brushRef="#br1" timeOffset="326313.5661">14205 13146 49,'-10'7'140,"0"-3"-6,-2 3-7,-2 3-9,1 2-4,-2 1 0,-2 4-13,3 0 1,0 3-1,-1 4-2,1 0-3,4 0-8,1-1 4,1 2-8,1-1-4,1 0-8,1 0 2,3-4-1,2-1-8,0 7-7,1-1 0,0-6-1,3-1-6,3 1-3,0-1-5,2-1-4,0 0-1,2 0-2,1 0-7,0-4 2,1 0 1,-3-5-7,5 3 1,0 0-2,-4-5-6,0 1 1,0-1 2,1-1-8,-2 1 0,0-1 0,0-1-1,-5-3-4,2 1-2,-1 2-1,2-2 4,-8-2-5,9 3 4,-4-1-7,-5-2-9,6 1-11,-6-1-5,0 0-14,9 2-10,-9-2-24,0 0-11,0 0-24,0 0-31,9-8-6,-9 8-35,3-6-123,-3 6-326,4-10 144</inkml:trace>
  <inkml:trace contextRef="#ctx0" brushRef="#br1" timeOffset="326671.8189">14436 13351 61,'0'0'182,"-7"-2"-26,7 2-10,0 0-12,0 0-10,-8 11-11,4-5-5,4-6-10,-5 14-4,5-3-7,-1 0-10,2 1 0,0 0-4,3 3-1,-1 1-3,-1 0-3,-1 0-10,1-5-1,-1 6-6,0-5-5,1-1 0,-1 0-6,0-2-3,0 1-8,1-3-1,-1 2-2,0-4-4,-1 2-4,0-7 2,2 11 0,-2-11-13,1 9-12,-1-9-8,1 6-11,-1-6-15,0 0-7,3 6-6,-3-6-3,0 0-21,0 0-23,0 0-27,0 0-149,0 0-298,0 0 132</inkml:trace>
  <inkml:trace contextRef="#ctx0" brushRef="#br1" timeOffset="327308.1942">14298 13350 111,'3'-4'113,"1"-2"-12,1-2-6,-1 2-6,5-1-6,1 0-8,1 2 0,6-4-5,-6 5 4,8-4-12,-4 1 3,4 1-6,0-1-6,1 0 0,2 1-1,-3 0-1,2 2-3,-3 1-4,0 2-8,-1-1 3,-5 4-9,1-1 1,-3 0-4,-4 1-6,2 1 2,-3 1-4,1-2-2,-2 3-5,-1 1 1,-1 0 3,0 1-2,-1 1 4,-1-1-4,-3 3-2,0 0-1,0 1 1,-3-1 2,-3 4-4,1-5 0,2 2 6,-6 1 2,3 0-6,-1-2 3,-4 0 3,2 1-8,0 0 1,-2-2-3,5-2 1,0 1-1,-3-2 0,5 1-2,-3-2-1,4-2 3,0 0 3,6-3-6,-8 6 0,8-6 5,-6 4 1,6-4 2,0 0 5,-5 2-4,5-2 1,0 0 0,0 0 2,0 0 0,0 0-4,0 0-1,0 0 0,0 0 4,0 0-3,18-11-4,-11 9 1,3-1-2,1 0 3,-1 2-5,3-2 2,-2 0-1,2 3 2,5-1-1,0 2-4,-2-1 2,2 5-1,-4-3-2,4 1 3,-5 2-4,1 0 2,-1 0 0,-1 1 0,-2-2 1,-1 3-8,-2-1 6,-1 2 3,-2-2-6,0-1 8,-3 2-2,-2 1 2,1-8-4,-6 17-2,1-9 4,-4 2-3,0-2-1,-8 3 1,4 0-1,-3-2 1,-1-1-1,-2 1 1,2-1 2,-4-3-2,-1 1-1,5 0-2,-2-4 0,4 0 4,-4-1-5,7 1 7,-2-2-6,4 0 2,0-2-3,10 2 2,-16-1-2,10 1 6,6 0-14,-10-4-8,10 4-18,0 0-16,-10-3-21,10 3-28,0 0-21,-2-7-38,2 7-138,0 0-321,0 0 142</inkml:trace>
  <inkml:trace contextRef="#ctx0" brushRef="#br1" timeOffset="327775.4905">15112 13708 28,'0'0'121,"0"0"-11,0 0-5,-19-1-12,19 1 1,-9-2-7,9 2-16,0 0 3,-11-2-6,11 2 0,0 0-8,-9-6 0,9 6 1,0 0-5,-4-6-11,4 6 1,0 0 1,0 0-3,0 0-2,0 0-1,0-9-4,0 9 5,0 0-2,0 0-2,10-9-3,-10 9-4,9-4-2,-9 4 2,8-1-7,-8 1 4,12 0-5,-12 0 6,16 1-8,-10 2-1,4 1 0,-1 0-4,-3 1-1,1 2-2,1 2 3,-3-3 0,-2 2 3,-1 3 2,-2-1-4,-2-1-2,-6 5 0,-1-2-2,0 1-2,-10 4 2,-2-1 1,5-6-7,-7 5-14,1 1-18,3-5-26,-5 3-28,6-4-34,1-2-40,-1 0-124,6-3-301,2-1 133</inkml:trace>
  <inkml:trace contextRef="#ctx0" brushRef="#br1" timeOffset="328379.6146">15538 13367 143,'0'0'170,"-8"-5"-13,8 5-11,-9-4-6,9 4-1,-10-4-18,10 4-4,-11 1-8,11-1-12,-13 5-6,4-1 3,0 0-5,0 2-10,0 0 0,0 1-4,-3 2-7,5 0 0,-2 4-9,1-1-9,-1-1 3,3 0-7,1 1 0,0 0-6,1 1 1,4-1-7,-1 1-1,2-3-4,0 1-1,4 0 1,0 0-2,2 0-2,-1-2-5,4 1-3,1-3 3,-1 1-3,6-3-2,-3-1-2,1-1 2,3-1-5,1 1 0,1-1-3,-2-4 4,0-2-2,0 1-1,-3-1-3,-1 0 1,-1-3-1,4-1-1,-7 0 1,1-1 1,-3 1-3,-4-3 6,0-1-2,-2 0 1,-2-1-1,-3-3 0,-2-1-2,-5 0 6,0 1-9,-9-4 1,7 8 0,-9-4-3,4 6 0,-4 3-2,2-1-9,1 3-13,-3 0-8,1 3-10,0 1-12,3 1-24,5-2-25,-5 4-10,7-1-19,2-1-31,0 3-177,4 0-367,5-3 162</inkml:trace>
  <inkml:trace contextRef="#ctx0" brushRef="#br1" timeOffset="328890.2686">15538 13118 71,'-5'-7'191,"5"7"-15,0 0-14,-2-8-19,2 8-10,0 0-9,0 0-14,7-10-8,-7 10-11,10-2-9,-10 2-7,21 2-2,-12 0-7,5 0-5,-2 3 2,6 1 4,-2 0-1,3 2-3,-3 2-6,9 3-3,-2 3-3,0-1-5,-3 3-5,6-1 3,-3 1-4,0 3 1,-1 1-6,-3 0-1,-4 0-4,-1 4-1,-2-2 0,-3 1-2,-5-6-2,-1 7-2,-3 0-4,-4-1-3,-5 0 0,-2-2 1,-3 2 0,-3-2-9,-3 0-12,-2-3-23,-4 2-18,1-1-30,-1 2-42,2-6-49,-1 2-198,4-1-395,-1-1 175</inkml:trace>
  <inkml:trace contextRef="#ctx0" brushRef="#br1" timeOffset="367605.1626">16100 13134 147,'-1'-6'157,"1"6"-10,0 0-10,-4-7-14,4 7-7,0 0-9,0 0-7,0 0-6,-1-8-12,1 8-6,0 0-5,0 0-7,0 0-7,0 0-7,0 0-3,0 0-5,0 0 1,0 0-4,0 0-6,0 0-1,0 0-3,0 0-4,0 0 14,0 0 5,-5 25-4,5-18-1,0-7 0,1 16-1,-2-4 1,2-2-7,2 1-1,-3 3-3,2 1-1,1 3-4,1-2-1,-2 2-2,2 0 2,-1 0-8,2 0 5,-2 1-1,0-2-5,2 0-1,-2-1 1,2 2 3,1-2-4,0-1-3,1 1 1,-1-2-2,1-2 4,-2-1-3,4-1 0,-2 1-2,0 0 0,2-2 0,-2 0-3,2-1 2,0 0-4,0-1-2,0-1 2,-1 2 1,1-2 1,0-2-3,0 1 0,-2 1 2,4-2 3,-5-2-6,0 0 3,1 3-2,1-4 0,-8-1 3,14 1-4,-8-1 2,-6 0-1,14 0 1,-14 0-4,11-2 4,-4 0-2,-7 2-1,13-5 2,-7 3 0,-1-1-2,2 0 4,-7 3-4,9-8 2,-3 6 2,-1-4-1,0 2-1,-1-1-1,1 0 0,-1-1 0,0-1 1,-1 1-1,0-1 5,0-1-9,-1-1 4,1-2 2,-1 0-2,0 0 4,-1-6-5,-1 6 1,0-4 1,-1 2-1,-2 1 1,0-5 1,1 0 1,1 5-1,-2-1 1,0 1 8,1-3-3,1-2-2,-2 4-3,2 2 4,-3 0-2,3 0-2,-2-1 4,2 1-3,0 2-2,-1-2 3,1 1-1,1 1-1,0 9 0,0-13 1,0 5-6,0 8 5,4-16 1,-3 11-4,1-1 2,-2 6-1,2-11-1,2 6 2,-4 5 2,1-7-3,-1 7-1,0 0-4,5-6-6,-5 6-10,0 0-15,0 0-17,0 0-18,8-1-18,-8 1-17,0 0-32,9 8-29,-9-8-164,5 8-356,0-3 159</inkml:trace>
  <inkml:trace contextRef="#ctx0" brushRef="#br1" timeOffset="368364.0787">17124 13251 67,'0'0'161,"-1"-14"-31,-1 7-8,2 7-8,-1-9-6,1 9-10,-2-13-12,0 6-7,0 2-3,2 5-6,-5-10-5,1 5-14,4 5-4,-9-7-4,4 4-4,-3 0-2,-1 0-6,-1 3 0,-2 0-5,-2-1-1,0 2-3,-2 2 1,-6-2-3,3 2-4,2 0-1,-1 2-1,7 1-6,-2-1 2,1 0 4,1 3-2,1-2 0,0 2-4,2 1 3,0-1-1,2 2-7,1-1 4,2 1-1,3-1 7,0 4-5,-1-3 5,3 1-2,2 3-1,1-4 3,5 5-2,2-1 0,6-2 2,0 0 3,6 2 1,0 2-4,1-2 2,0-1-5,0 1-2,-2 0 2,1-1 0,-6-2-3,0 1 3,-4 1 0,2-2 3,-7-4-7,5 5 3,-6-3 10,-2-1-4,0-3-1,-3 3 2,0 0 4,-2-3 3,2 1 12,-3-6-4,-4 12 0,0-6 0,-1 0 1,0-2-5,-3 2-3,-3-1-2,-1 0-2,-1-2 0,-1 1-1,-1-2-4,-3 0 5,5 0-7,-1-2 7,0 1-8,0-2 0,1-1-1,2 0-1,-2-1 0,4 0 0,0 1-4,0-1-2,3-3 2,1 2-2,5 4 0,-8-10 2,4 5-1,4 5 0,0-10 0,0 10-5,6-13 3,0 8 1,3-2-7,-2-1 7,6 1-4,-3 1 0,7-2 1,0 0-6,2 2-13,0 0-10,-4 4-14,3-4-24,3 2-27,0 1-33,0-1-8,-1 1-30,1-1-150,-3 1-341,3 0 151</inkml:trace>
  <inkml:trace contextRef="#ctx0" brushRef="#br1" timeOffset="372295.3218">17760 13331 36,'-1'-8'124,"1"8"-8,0 0-12,0-9-14,0 9 3,0 0-12,-4-10-7,4 10-9,-1-9-1,1 9-6,-4-8-1,4 8 0,-1-9 2,1 9-11,-9-6-1,9 6-5,-6-7-2,2 3-4,4 4 4,-8-6-11,8 6 1,-11-5-5,6 2-4,-5 1 1,3 0-5,-2 1 3,-4 1-4,3 0-3,-2 1 9,1 2-3,-3-1 1,0 1-9,2 0 5,-2 1-6,4-1 6,-3 4-5,2-2-2,0 1 2,2 2-4,-1-1 8,0 3-9,0-1 0,1 1 4,3 1 0,-4 3 0,4-3 5,2 3-1,1-1-6,-3 2-12,4 0 17,-1-3-2,1 1 3,2 3 0,1-2-3,-1-3 2,3 1-1,0 1-4,0-3-2,2 0 5,3-1-3,-1 1-1,4 2-1,4-4-1,-1 2-1,3-2 3,-5-3 0,5 1-5,-2-1 0,2 0 2,-3-4 0,-1-1 0,1 0-4,1-1 1,-2-2-1,0 3 6,1-4-2,-4 3-1,0-1-1,2 1-3,-7 0 3,3-2 4,-8 3-6,14-2 5,-9 1-1,-5 1 2,9-4-2,-9 4-2,7-5-3,-7 5 1,7-2-20,-7 2-7,0 0-22,7-5-23,-7 5-5,7-2-32,-7 2-38,8-3-101,-8 3-266,7-5 117</inkml:trace>
  <inkml:trace contextRef="#ctx0" brushRef="#br1" timeOffset="376235.083">17614 13036 39,'0'0'97,"0"0"-4,0 0-2,1-8-11,-1 8-6,0 0 1,0 0-3,4-6-1,-4 6-7,0 0-8,0 0 5,0 0-11,0 0-4,0 0 4,0 0-9,0 0-3,-7-10 0,7 10-3,0 0-10,0 0 1,0 0-12,-9-1 12,9 1-5,0 0-5,-15 0-3,15 0 6,-12 2-5,5 1 5,-1-1-3,-1-1 6,1 2-9,-2-2 3,-3 1-4,3 1 8,2-1-5,-2-1 3,0 2 1,1 3-5,-2-3-3,4 1 8,1-2-18,-2 3 5,1-2-4,-1 0 8,1 2-6,0-1-2,-3 0 1,2 2-4,0 0 8,2-1-1,-2 1-2,1 2 7,-1 1 3,0-2-4,-1 0 5,2 2-3,-1-1-2,1 2 1,-1-1 6,3 1-11,-2 0 6,1 0 1,0 1-3,0 0 2,1 0-3,1-1 5,0 2-5,2-1 3,-2 0 2,3 1-1,-3 3-5,2-1 9,0-2-5,-4 5 2,4-2-3,-1 1-6,1-3 10,0 1-7,0 3 1,1-5 0,-1 1 1,0 3-1,1 0-9,-2-1 9,3 0 4,-1 1 0,0-4-6,2-1 1,-1 0 6,0 2-5,1-1 8,1 5-3,0-2-1,2 1 0,0-4 0,0 3 5,2 1 1,2 0-8,1-2-1,-1 1 6,-1-5-5,2 0 5,1 4-6,4 1 3,-2-2-4,3-2 0,-2 1 0,0 0-2,1-1 3,1-2 2,-1 1 0,-1-4-5,-1 0 3,3 2-5,-4 0 2,7-4 1,-6 1 0,0-1 1,-1 1-3,-2-2-1,1 1 0,-1-2-3,-1-1 6,-1 0-8,-7-1 4,16 1-6,-11 1 4,-5-2-2,11 0 0,-3 1-9,-8-1-12,11 1-16,-11-1-17,11 0-32,-11 0-13,11-1-21,-11 1-20,9 0-162,-9 0-326,8-4 145</inkml:trace>
  <inkml:trace contextRef="#ctx0" brushRef="#br1" timeOffset="376844.1579">18075 13634 115,'0'0'119,"0"0"-13,0 0-7,0 0 2,0 0-18,0 0-4,0 0-10,-10-9-5,10 9-6,0 0-1,0 0-14,0 0-14,-7-3 9,7 3-3,0 0 1,0 0-9,-7-7-8,7 7 6,0 0 0,-3-7 1,3 7-9,0 0 5,0 0-2,0-11-4,0 11-6,0 0-1,8-6 1,-8 6 3,6-5-6,-6 5 9,8-4-7,-8 4 5,7-3-7,-7 3 0,10-2-6,-10 2 2,11-1 7,-11 1-4,9 0-5,-9 0 4,9 3-1,-7 2 1,-2-5-3,4 9 7,-4-9-4,1 13 6,-1-6 5,0-7-7,-7 17 0,0-6-1,2-1 3,-3 1-1,-2 1-4,1-1 4,-1 2 1,1-3-3,-5 2-20,3-1 8,-2 1-19,1 0 0,6-5-31,-1 1-5,4-4-26,-1 1-28,-2 0-91,6-5-219,-4 7 98</inkml:trace>
  <inkml:trace contextRef="#ctx0" brushRef="#br1" timeOffset="377314.3104">18401 13341 129,'0'0'121,"0"0"-7,-13 1-2,13-1-12,-10 6-10,3-3-9,0 4 3,-2 0-12,1 1-4,0-1-6,2 3-2,-3 0-5,4-2-1,1 2-8,-1-2-2,2 2-9,1-3 1,-1 1-9,2 2 3,1-10 3,1 13-19,0-7 11,2 4-2,0-4 3,0-1-7,3 4 4,1-3-10,0-1-4,-1 0 1,0-2 0,1 1-2,1-1 1,0 0 5,1-1-9,0 2 6,3-3-11,-5-1 5,4-1 1,-1-2 3,-2 1 1,1-2-4,-3 2-4,5-2 9,-3-2-12,-3 3 2,2-2-2,-1-1 4,-2 0 2,-2 0-4,-2 6 4,2-14-1,-2 7-10,0 7 11,-3-14-2,0 7-4,1-1-3,-4 0 9,3 2-4,-2 0-3,2-1-9,3 7-6,-5-10-1,5 10-14,-4-8-12,4 8-17,-1-8-17,1 8-9,0 0-37,-2-9-88,2 9-229,0 0 102</inkml:trace>
  <inkml:trace contextRef="#ctx0" brushRef="#br1" timeOffset="377711.7247">18506 13122 45,'2'6'136,"2"0"1,6 0-16,-2 4-4,1-2-3,5 5 1,-3-1-15,3 1-7,2 1-18,3 4 3,-6-1-13,2 2 12,-2 3-18,0-1-6,-5-3-1,1 5 0,-3 1-2,0-6-4,-6 0-8,0-1-2,0 1-3,-3-2 7,0 2-13,0-2 1,-1 0 0,2-4-6,-4 0-5,1 0 2,-1-2 0,1 3-5,-2 1-2,0-3-2,-3 2-9,3-3-23,-1 1-19,2-1-30,-3-1-22,5 2-43,-2-2-125,0-1-283,0 0 125</inkml:trace>
  <inkml:trace contextRef="#ctx0" brushRef="#br1" timeOffset="378277.403">18706 13033 51,'6'-7'129,"0"5"-7,-1-1-3,-5 3-17,12-6-3,-1 4-6,-2 2-6,3 0 1,1 1-9,1 0-2,3 0-3,1 2-7,0 3-4,1 0-5,-2-3-2,2 4-11,0 0 7,5 4-4,-3-2-3,0 6 3,-4-3-3,5 3-2,-2 3 0,-2 2 3,1 4 4,-1-3-3,-5 3-3,1 0-6,-3 3 0,-3 0-5,0 1-1,-3 1-1,-3 1 1,0-2 5,-1 0 1,-4-1-7,-1 1 0,-4-2-1,0 1-3,-5-1-3,0-2 0,-2 2 1,-4-2-6,1-1 0,-3 2-4,1-1-2,-4 1-3,0-4-7,2 1-11,-3 1-13,0 0-24,-2-3-19,1 1-24,2 1-21,1-3-29,-1 0-55,-3-1-108,3-3-326,7-3 145</inkml:trace>
  <inkml:trace contextRef="#ctx0" brushRef="#br1" timeOffset="384806.1357">4250 14227 105,'0'0'192,"0"0"-19,0 0-9,0 0-15,0 0-19,0 0-8,0 0-11,0 0-13,0 0-6,0 0-10,0 0-7,0 0-7,37-5-7,-23 5-5,6-1-4,1 1-4,9-2-4,3 1-2,1-1-3,1 1-2,3-2-6,0 0-4,0 0-2,3-1-1,9 0-5,2 1 1,-14 0-3,-2-2-3,4-3 0,-2 2 0,0 1 2,0 0-4,-3-1-1,-1 0 1,-5 1-1,-8 2-1,6-3-1,-6 3-2,-3-1-1,0 2 1,-5-1-1,0 0-2,-3 2 0,-1 0 0,-3 0-1,-6 1-1,12-2 1,-12 2 2,7-2-5,-7 2 1,0 0 4,11 0 0,-11 0-4,0 0-6,0 0 9,0 0 0,7-3-4,-7 3 0,0 0 2,0 0-2,0 0-2,0 0 7,0 0-5,0 0-1,0 0 0,0 0 1,0 0 1,0 0-2,0 0-2,0 0 0,-15-12-10,9 9 2,6 3-2,-11-7 2,7 1 0,-3 3-1,1-1 2,6 4-2,-12-8 5,7 3-1,-1 2 0,-1-1 7,7 4-4,-9-7 1,5 4 3,4 3 3,-6-6 4,6 6 4,0 0 0,-9-4 4,9 4-2,0 0-1,-5-4 0,5 4-1,0 0-1,0 0-1,0 0 2,0 0 2,-9 10 1,9-10 3,-4 14-1,3-5 3,-1 2-5,1 2 1,1 1-3,-1 3 1,1-5-1,1 4 1,0 0-8,2 0 7,0-5-3,-1 1-3,-1-2 0,2 0 2,0-1-1,-3 2-2,2-6-1,1 0 2,-3-5 0,1 8-3,-1-8 4,3 7-6,-3-7 1,2 7 2,-2-7-6,0 0 6,0 0-4,8 2 5,-8-2-4,0 0 1,0 0-1,0 0-2,4-20-6,-2 10 0,-1 1-2,-1-4 0,-1-4-14,2 1 2,-2-1 4,0 0 0,1-1 3,-1 3 3,-3 3 0,2-5 3,1 4 0,0 2-3,-3 0 4,4 0 2,-1 6 0,1 5 0,-3-13 6,2 7-3,1 6 6,-3-9 2,3 9-6,0 0 3,-1-10 2,1 10-1,0 0-4,0 0 3,0 0 0,0 0-4,0 0 3,0 0 4,0 0-5,0 0 0,0 0 1,9 21 2,-3-12-4,0 0 4,0 1 0,2 5-3,3-1 3,-2-1 0,4 0 2,-3 1-5,0-3-1,6 1 1,-5-1 1,2-1 0,1-3-3,-4 0 2,7 3-2,-3-2 4,-1-2-2,-4 0 5,1-4-6,-1 4 1,0-5 2,-3 1-1,2 2 1,-8-4-1,11 2 1,-11-2 6,5 5 8,-5-5 4,5 3 3,-5-3-1,0 0-1,0 0 4,0 0-5,-22 4-5,9-2 1,-1 3-8,-3-1-25,-2 3-33,-1 0-41,2 1-58,0 0-222,-2-1-402,1-1 179</inkml:trace>
  <inkml:trace contextRef="#ctx0" brushRef="#br1" timeOffset="392577.5719">6162 14121 42,'5'-6'151,"-3"0"-4,2-2-7,-1 3-8,-1-1-13,1-1-9,-3 7-8,2-8-2,-2 8 5,2-11-1,-2 11-11,0 0 0,1-8-1,-1 8-1,0 0-8,0 0-1,0 0-8,-5-9-2,5 9-5,0 0-5,-9-4-11,9 4-4,-13-2-8,5 2-5,8 0-1,-20 6-4,7-2-1,-3 3-2,-1 1-4,-2 2-4,1-2 0,-8 6-6,3 0 1,2 1-2,1 2-6,3-6 5,2 3-2,-6 0 1,6-1-3,0-2 2,4 0-6,-2 1 4,5-2-8,1-3 5,1 1-2,3 1 4,-1-4-4,0 1-2,4-6 3,-4 9 1,4-9-3,0 10 0,0-10 3,5 6-6,-5-6 5,12 3-2,-6-2 0,3-1 1,5-1 1,-2 0 2,1-3-7,6 1 5,1-2 2,-2 1-1,2-3-1,2 1 1,5 0-3,-9-1-2,2 1 1,1 0 0,1 1 0,-3-1-1,0 1 4,-4 0 0,-2 3-3,-2 0 0,-3 1 4,-8 1 13,12-3-7,-12 3 1,10-1-2,-10 1-1,0 0 0,0 0-3,0 0 2,0 0-2,-13 18 0,5-10 3,-3 2-1,-1-2-2,-2 5-1,-2-1 2,0-1-2,0 2 2,-1-1 1,1 2-5,0-1 3,-3 6 0,5-5-3,-3 0 1,-1 4 1,4-4-1,3-1-3,0 2 0,1-2 0,3 2 2,-1-6 0,3-1 2,1-1-2,3 0 0,0 0-2,1-7 1,0 9 0,0-9 0,4 9 1,-4-9-1,5 3 0,-5-3 0,15-1 2,-6 1-5,1 0 2,2-2 4,0-1 1,6-3-2,-5 3-4,6-2 2,-2 0 1,1 0-1,-2 0 1,-3 3-3,5-4 4,-7 3 0,5-2-3,-2 1 1,-3 1 0,2-2 1,-3 3-2,-1-1 4,-2-1-1,0 2 1,0 0-5,-1-1 3,-6 3-3,12-5 0,-6 5-7,-6 0-13,9-4-12,-4 2-11,-5 2-14,12-3-15,-12 3-18,11-1-24,-4-1-19,-7 2-25,12-1-161,-12 1-348,11-2 154</inkml:trace>
  <inkml:trace contextRef="#ctx0" brushRef="#br1" timeOffset="392869.0937">6600 14223 136,'0'0'161,"13"-2"-19,-2-3-14,2 4-9,1-3-12,4 0-1,2-2-18,0 1-4,-1-1-9,0-1-2,1 0-14,-1 1-3,-2 0-6,0 0-4,-6 2-4,2 1-2,-3 1-10,0-1 0,-2 2-4,-8 1-8,12-2-10,-12 2-8,11 1-12,-11-1-10,6 4-4,-6-4-11,4 4-15,-4-4-22,0 0-14,0 10-132,0-10-236,-3 10 105</inkml:trace>
  <inkml:trace contextRef="#ctx0" brushRef="#br1" timeOffset="395373.4406">7277 14033 63,'-10'4'139,"2"0"-11,1 2-14,1-2-9,-2 1-10,4 3-5,-3-3-8,4 3-7,-2 2-9,2 0-5,-2 1-5,1-2-1,2 3 1,0-1-8,1 2 2,0 0-2,2 2-5,0 0-1,1-3 2,0 4-4,1-3 0,3 2 3,0-3-6,1-1 1,-1 0-2,5-2 2,2 1-4,-6-2-4,4-2-1,1 0-2,-1-3 2,3 0-1,-1-2-3,6-3 1,-1 0-6,-1-1 3,1-3-4,-1-2 1,1-2-4,-2-2 4,7-1-3,-2-4 0,0-1 2,-1-1-1,-2-2-1,-2-1 0,4 2-1,-7-3-3,1 1-1,-3-2 0,0-1-3,-3 0-1,0 0-1,-3 0-4,-1-3 4,-2 4 0,-1-1-3,-1 1 3,0 8-3,-3-2-3,3 2 1,-4 5 3,-1-1-4,1 1 4,2 2-3,-6-1-1,4 5 0,-5-2-2,9 7-1,-14-4 2,14 4-1,-12-4 1,12 4 0,-15 4 0,15-4-1,-12 4-1,5 1 1,1 2 4,1 1 4,-1 3-5,2 0 4,0 6 1,4 0 3,-3 1 3,3 1-3,0 6 2,5 1 4,-3-2-3,4-3 3,0 6 10,-1 2-5,3-3 1,4 1 0,-5-2-5,2 1-2,1-3 4,2 0-3,-4-5 1,1-1 4,3 0-8,1 3 1,0-4-2,-1-4 2,-1 0-3,3-2 4,-1 1-5,-4-3-2,1 1-1,0-4-1,-1 2-1,3-2 1,-1-1 7,-3-2-9,0 0-1,0-2 2,-1 1-4,-7-1 2,15-4-1,-7 0 3,-2-2-3,3-1-1,-3-3 2,2-1 0,1-1-3,-3-3 2,2-2 0,-1 3 1,-3-3-4,0 0 5,-2 7-3,-1-3 3,-1 1-3,0 2 0,1-1-1,-2 1 0,1 10 1,-1-12-2,-1 8 1,2 4 2,-2-9 1,2 9 0,-4-7 0,4 7-3,0 0-1,0 0 1,0 0-2,0 0 2,0 0-3,-9 20 2,9-11 1,0 4-3,0 2 4,0-4-3,0 7 2,2-2 0,1 0 0,3 1-1,0-2-1,-1-1 5,2 2-3,0-7 0,1 2 0,-1-3 1,2 0 0,0-2 0,0 0 5,-1-2-4,2 0-1,-1-4 3,0 0-4,5-4 9,-5 0-5,0-2-3,4 0 0,-2-3 3,1-1-3,1-2 1,-2-4 0,-1 1 0,-1-3 2,1-6-3,0 2 1,-4-5-1,-1 3 2,-3 4-1,2-5 1,-4 6-2,0-2-2,-4 2 7,4 1-6,-6 2 3,1 4-4,-1 1 4,-2 4 2,-1 0-2,0 2-5,0 3 3,-4-2 0,4 5-2,-5 2 1,3 2 0,-5 2-1,5 0 0,-3 4 5,-1 2-9,2 2 2,1-1 3,3 1-4,-1 1 0,6 1 3,0-5 1,4 1-5,2 0 2,0 2 2,4-6-4,2 1 4,1 0-1,5-1-1,-1-4 4,-3 1-1,7-2-1,-3-4-1,6 3 0,-2-6 1,0 3-1,2-2 2,-2-4 3,0 0-4,0-2 1,-2 0 0,-1-2 0,-1-1 0,-3 4 9,2-5-12,-4 3 4,0 0-3,1 0 1,-6 0 3,1 0-2,1 5 0,-4 0 1,2 0-2,-4 4 1,4-7 3,-4 7-3,0 0-2,6-5 5,-6 5-6,0 0 1,0 0-1,0 0-2,0 0 3,0 0 5,0 17-6,0-17 1,4 11-4,-2-5 3,5 2-1,-3-1-1,6 0 3,1 0 1,1 1-2,1-2 3,0 2 3,3 0-5,1-1-1,0 2 1,-2-2 1,3 1 2,-4-1-1,4 1-1,-5 1-2,-1-2-5,-4 1-1,-1 0 1,-2-1-1,0 3 0,-3-3 1,0 1-1,-4 1 3,0 0 2,-3 0-2,0-1 2,-4-2 1,0 3-2,-2-2 3,-2-1 1,4 0-3,-5-1 1,3 0 1,-3-3 2,3 1 2,0-2-2,-1 3 6,6-4 2,6 0 0,-13-4-1,13 4 0,-10-4 1,8-1-1,2 5-2,-2-12-1,2 2 0,4 2-3,-2-1 1,6-3 0,1 1-1,-1 0-1,0 0-3,2-2-6,0-1 4,3 1-13,0 3 2,0-4-1,0 1-10,-1 1 0,3-1 8,-2 1-7,0-1-2,0 2 3,-2-1 1,-4 2 0,1-1 6,-2 2-3,0-1 4,1 3 4,-1-4-2,-4 4 7,2 3 1,0-2 1,-4-2 1,0 8 7,4-6-2,-4 6-1,0 0 17,5-6-19,-5 6 1,0 0 2,0 0-2,0 0 5,0 0-4,0 0 3,-7 30-2,7-21 5,0 4-1,2-2 4,-4 1 1,4 0-2,-1 1-2,3 3 1,-2-6-1,2 6 0,-4-6 2,6 1 0,-2 1 1,-2-3 0,3-2-4,-3-1 4,4 0 0,-1 0-4,2 1 0,-3-5 2,3 1 0,-1-1-3,-6-2 2,15 0 0,-15 0 2,17-5 0,-8 3-3,1-5 0,0 1 0,-2-3-1,3-1 3,-1-3-4,-1 1 0,-1-2-1,0-1 1,-3 4 2,1-1-1,-3 0-3,1 1 2,1 1-1,-3 1 0,0-1 4,-1 5 1,1-1 2,-2 6 3,2-9-3,-2 9-1,2-7-1,-2 7 0,0 0-2,0 0 2,0 0-2,0 0 1,0 0-1,0 0-1,0 0 3,-4 27-2,2-16 0,2 1 0,0 0 2,2 0 0,2 4-2,-2-2 3,0-1-4,3-2 2,0 1 0,0-1 2,1-1-1,0 0 1,-1-1-2,1 1 4,2-4-1,0 2-3,-3-3 2,3 0 0,-3-1-1,2-1 1,0-2 0,-1 1 0,-6-2 0,17-1-1,-11 1 0,-6 0-1,13-9-4,-9 6 3,4-4-1,1-1 1,-3 1 0,-1-4-1,-1 2 1,1 0-2,0-1-2,-1-2 1,-2 1 1,0-1-1,0-4-4,-2 5 5,0 0-1,0 0 1,0 1-1,-2-1 0,2 11 2,-2-13 2,0 7-1,2 6 2,-2-8 0,2 8 0,-2-8-1,2 8-2,0 0-1,0 0-1,0 0 0,0 0 1,0 0-1,0 0 1,0 0 0,0 0-4,0 0 1,0 0-3,-5 22 3,5-22-1,2 12-1,-2-12 2,5 11 7,-3-5-9,0-1 2,-2-5 0,7 9 1,-5-5 0,-2-4 0,12 5 5,-12-5-3,6 4-1,-6-4-3,0 0 4,13-3-1,-13 3-4,10-5 4,-6 0 0,1 1-1,-1-1 0,0 0 0,-4 5 1,7-8-2,-6 2-1,-1 6 1,7-6 1,-7 6 1,4-5-1,-4 5-3,0 0 2,0 0-1,0 0 0,0 0 0,4-7 0,-4 7 1,0 0-1,0 0 0,0 0 1,0 23-2,2-14 3,-2 1 0,0-1-2,3 5 1,1-3-2,-2 4 3,2-3 0,-1-1-1,2 0 1,-1 1-2,1-2 1,-1 2 1,2-4-2,0 2 1,0-3 3,1 1-4,1-2 3,-3-1-1,5-2 1,0-1-1,1-2-2,-1 2 9,-1-4-7,2-1 0,0 0 3,-2-1-3,2-2 1,-2-3 1,0 0-3,0 1 2,-3-1-1,2-1-1,-2-5 0,-1 3 4,4-3-1,-5 4-2,0-5 0,0 0-2,-2-1 1,0 0 0,-4 4-1,2-3 5,0 6-5,0-1 1,-2 2 3,-2-1-3,4 4 1,0 6-1,-4-10 0,4 10-3,0 0 4,-7-1-2,7 1-1,0 0 2,-15 15-1,8-5 4,2 0 2,-1 6-1,2-1 2,1 2 10,-1 2-2,0-1 0,4 0-1,2 0-1,-2-2 0,2 2 1,2 1-3,-1-4 0,3 1-1,-2-3 2,6 0-1,-1-2-3,-5-1 1,3 0-1,1 0-1,2-2-1,1 0-6,1 0-10,-1-2-21,1 0 1,5 1-10,-6-3-32,1 0-43,1 0-29,5-3 1,-1-1-8,0-1-71,-2 1-122,3-4-374,-1 0 166</inkml:trace>
  <inkml:trace contextRef="#ctx0" brushRef="#br1" timeOffset="395884.1876">9986 13794 76,'-9'2'161,"9"-2"-7,-15 1-11,5 0-5,1 5-2,0 1-3,-1 1 0,-7 5-6,4 1 3,-7 6-8,5 3 1,-2 3-3,-1-1-5,3 3-2,2 2 1,-4 1-4,7 2-10,-2 1 5,3-2-7,3 0-7,0 1-3,4-1-1,2 0-3,2-2-8,4 0 0,2-4 1,1 0-8,2-2-6,5-1-1,4-3-3,-1 0-6,7-5-5,-1-1-5,6-2-3,0 0-5,1-2-3,-2-1 1,1-4-2,0 4-6,-1-1-5,-1-4-11,-8-1-3,-4 2-12,1-1-4,1-4-7,-8 1-4,-3 2-5,0-3 4,-8 0-1,12 2-2,-12-2 0,9 0-6,-9 0-9,0 0 0,0 0-1,0 0-12,0 0-16,0 0-19,0 0-26,0 0-23,0 0-15,0 0-27,0 0-34,0 0-175,0 0-420,0 0 186</inkml:trace>
  <inkml:trace contextRef="#ctx0" brushRef="#br1" timeOffset="403907.2941">10357 14100 107,'2'-9'122,"-2"9"-2,2-9-11,-2 9-10,0 0-15,-2-11-4,2 11-10,-2-8-3,2 8 4,-3-6-7,3 6-10,0 0-6,-7-7-3,7 7 0,-7-2-4,7 2-4,-10-4-2,10 4 4,-10 0-4,10 0 3,-13 0-11,5 2-4,0-1 0,-3-1-2,0 3 0,-3 0-1,5 0-1,-2 2-2,-1-2-2,0 2 1,3-1-7,0 0 5,2 0 0,0 1 1,0-2 4,-2 1-6,5 0 0,4-4-5,-9 4 2,4 0-1,5-4 3,-4 7-9,4-7 8,0 14-2,0-14 3,4 15-4,-1-6 6,1-1-3,3 2 4,4 3 1,1-1 4,-1 0-5,2-1 0,1 3-2,0-1 1,-1-2-3,2 0 2,-2 1-2,-1 1-3,0-1-2,0 1 3,-3-1-1,1 2 4,-4-3-3,-1 0 2,-1 1 0,-2 4-3,-2-3 0,0 2-1,-4 1-2,4-4 8,-5 3-6,1-5 1,-3 3-3,-2 0 0,5-3 2,-3-3 2,2 0 3,1-1 0,-3-2 3,3 3 4,-1-4-1,5-3 4,-8 5-4,8-5 3,-9 0-3,9 0-2,0 0-5,-14-6 4,14 6 1,-5-7-4,1 3-1,4 4-1,0-11 0,0 11 1,4-11-4,-4 11-2,2-14 3,1 8-2,-1 2 0,3-3-5,1 3 5,-6 4-6,9-8 5,-6 5-2,3-1-3,-6 4 3,9-1-3,-9 1 1,14 1 1,-14-1-3,11 4 4,-2-1 1,-4 2-1,4 1-4,-5 3 1,4-3 1,-2 3-4,0 2 3,-1 0 3,2 1-3,-1 5 4,-1-2-4,-5 2 2,5-3 1,-1 3-4,-2 1 4,0-3-4,3 3 3,-3-6-3,-2 0 2,4-3 3,-1 2-6,1-1 11,-2-1 3,1-2-2,2 2-1,-1-3 1,-2-3 16,2 2-5,-4-5-3,12 5 0,-4-2-1,-3-1-2,2-1 0,-7-1 0,16 0-2,-9 0-4,1 0 2,-8 0-5,14 0 2,-14 0-2,13-2-1,-4-1 2,-9 3-13,13-2-17,-8 1-11,-5 1-24,9-3-21,-9 3-22,10-3-21,-10 3-28,10-2-26,-10 2-153,5-3-355,-5 3 158</inkml:trace>
  <inkml:trace contextRef="#ctx0" brushRef="#br1" timeOffset="408234.1361">10765 14102 8,'0'0'160,"-4"-10"-5,4 10-16,-2-10-6,2 10-8,0-9-8,0 9-2,-2-9-6,2 9-5,0 0-5,-1-9-4,1 9-9,0 0-7,0 0-7,0-8-4,0 8-1,0 0-5,0 0-9,0 0 5,0 0 1,-3 28-3,1-13 0,-2 4-6,-3 5 4,1 1-2,3 0-7,-2 1 0,-3 5-6,2-5 2,-1 2-4,3 1 2,-1-1-3,0-2-3,-1 1-2,3-2-1,0-4-4,0-3 0,0 1 0,-1-1-3,1-1 1,1-6-2,0 0-4,0-1-1,0 0-2,-1-4 2,3-6-9,-2 10 7,2-10-4,0 7 3,0-7-6,0 0 1,2 8-2,-2-8 2,0 0-3,0 0-1,0 0 0,0 0 2,0 0-3,0 0 1,4-27-1,-1 11 1,-3 5-3,2-4-2,1-4-1,-1-1 1,0-7-3,0 8-1,0-8-4,-1 1 1,1-2-3,0 0 2,0-1 3,0 4 0,1-1 0,-1 9 0,-2-2 1,2 0-2,-2 4 1,3-2 1,-3 5 2,2 0 2,0-4-3,-1 5 1,-1-3-1,2 5 3,-1-1-3,0 1 2,-1 1-1,2 2 2,-2 6 0,2-11 0,2 5 1,-4 6-1,4-8 0,-4 8-4,5-8 8,-5 8-2,5-6 1,-5 6 0,6-4 7,-6 4 2,12 3 10,-12-3-3,14 8 2,-4 0 5,-1-1 0,5 3 2,-1 2 10,2 1 1,2 0-6,-3 0 0,6 7 3,0-3-9,-7-2 6,1 0-2,3 6 5,1 0 11,-6-6-10,4 6-5,-4-6 4,-2 0-6,0 0-1,-2 0 10,2-3-13,0 1 0,-2-4-3,-3 1 4,2 0-3,0-2-1,-4 0-3,3 3-3,-3-7 0,1-1-4,-4-3 7,2 8-11,-2-8 1,4 6 3,-4-6-5,5 4-1,-5-4-8,0 0-2,0 0-13,3 5-9,-3-5-10,0 0-16,0 0-16,0 0-12,0 0-14,3 7-24,-3-7-22,0 0-25,0 0-19,0 0-21,0 0-43,0 0-160,0 0-440,0 0 195</inkml:trace>
  <inkml:trace contextRef="#ctx0" brushRef="#br1" timeOffset="408545.8786">10751 14344 146,'0'0'253,"0"0"-18,0 0-26,0 0-19,0 0-18,0 0-16,0 0-15,0 0-10,19-18-10,-6 12-6,3-2-11,2-3-5,0 1-12,6-3-5,2-1-6,2 1-12,-4 1-1,2 2-9,-8 3-5,2-3-6,-4 5-9,0-1 4,-2 1-7,-2 3-4,-2-2-5,-3 3-6,-1-1-4,-6 2-1,11 0-7,-11 0 1,0 0-8,6 6-11,-6-6-14,0 0-9,0 0-20,-3 13-10,3-13-30,0 0-28,0 0-40,-8 5-202,8-5-396,0 0 175</inkml:trace>
  <inkml:trace contextRef="#ctx0" brushRef="#br1" timeOffset="420293.8337">11391 14427 85,'0'0'148,"0"0"-15,0 0-12,-10 0-7,10 0-6,0 0-15,0 0-2,0 0-12,0 0-5,0 0-4,0 0-12,0 0 4,0 0-13,0 0 0,0 0-2,0 0-7,0 0 1,0 0-1,0 0-4,0 0-5,0 0 8,0 0-3,0 0 2,0 0 2,-9 0-3,9 0-3,0 0 1,0 0-9,0 0 0,-12-7 0,12 7-4,0 0 4,-5-4-4,5 4 1,0 0-6,-5-4-1,5 4 1,0 0-2,0 0-4,0 0 3,0 0-2,-3-8 1,3 8-2,0 0-2,0 0-2,0 0-3,0 0 2,0 0-2,0 0 1,0 0-3,0 0 2,0 0 0,0 0-1,0 0-4,0 0 3,12 19-6,-9-12 7,-1 2-2,2 2 6,0 1 6,-3-2 4,1 4 0,-3 2 1,0 1-1,-3 3-2,0-1-1,-1 0 2,-3 5-2,-1 1-1,0-7 3,-2 4-5,-3 1-2,3-8 0,-1 1-6,-3 7-7,4-9-11,0-1-14,-2-1-19,6-1-14,-1-2-17,-2-1-18,5-2-19,0 0-43,1-3-137,4-3-321,-9 2 143</inkml:trace>
  <inkml:trace contextRef="#ctx0" brushRef="#br1" timeOffset="421269.6277">11582 14219 113,'-10'2'199,"10"-2"-16,0 0-17,0 0-11,0 0-17,0 0-5,0 0-8,-10-2-14,10 2-10,0 0-3,0 0-12,0 0-9,0 0-8,0 0-7,0 0 0,0 0-8,0 0-1,0 0-3,0 0-3,0 0-2,0 0-4,0 0-4,0 0-4,-9 3-4,9-3 0,0 0-2,0 0 3,0 0-4,0 0-3,0 0 2,-5 4 0,5-4 2,0 0 0,0 0 0,0 0 0,0 0 2,0 0-8,0 0 0,0 0 0,0 0-3,0 0 0,0 0-1,0 0-3,0 0 0,0 0-3,0 0 1,0 0-1,0 0 1,-5 4-4,5-4 1,0 0-7,0 0 5,0 0-2,0 0 4,0 0 11,0 0 0,4 15 5,-3-3 3,0-3-3,-1 1 5,4 1-4,-1 0 1,-2 3 0,3 1 0,-3 2-3,0-1-3,1 0-4,-1 1 0,0-5 0,0-1 1,2 2 4,-3-2-3,1-1-9,-1-1 5,2-2-8,-2-7 2,-2 13 1,4-7-4,-1 0 5,-1-6-9,0 11 3,0-11-1,0 10-12,0-10-7,0 0-13,-1 11-11,1-11-17,0 0-9,-2 7-17,2-7-16,0 0-21,0 0-24,0 0-27,0 0-23,0 0-189,0 0-415,0 0 184</inkml:trace>
  <inkml:trace contextRef="#ctx0" brushRef="#br1" timeOffset="421888.1854">11451 14155 158,'0'0'156,"3"-18"-27,0 8 2,5-1-14,0-4-12,1 1-6,-3 4-8,8-4-13,-2 4-3,3-2-13,-2 3 4,2-2-14,-1 3-2,-2 3-6,2 2-4,-2 0-7,2 1 0,-3 3-10,0 0-1,2 1 2,-1 1-7,-2 0 1,-1 2 0,-2 2-6,1 0 0,-2 2 5,-1 0 0,-1 1-1,0-2 10,-1 4-16,-3 1 21,-2-3 3,1 2-2,-3 4 3,0-4-6,-1 3 8,-1-2 3,-2 0-2,-1 2-4,2-2 2,-3 2-5,-1-2 4,5-2-7,-3-1-1,0-1 0,1 0-2,0-1-3,0-1-1,1 0-3,1 0-4,-2 0 6,2-3-5,2-1-3,4-3 8,-8 6-3,8-6-1,-5 2 1,5-2 1,-4 5-4,4-5-2,0 0 1,0 0-1,0 0-4,0 0 1,0 0-1,17-12-1,-8 10 1,-3-1-3,5-3 1,0 4-1,-1-1 3,1 2-7,1 0 1,-2 1 0,0 1 0,3 0-2,-1 2 1,-3-1-2,4 2 2,-3 0-3,0 0 2,-1 1 0,-4 1-1,0 2 3,-1-3-2,-1 1-3,-1 2 5,-2-1 4,-2 4-7,-2 2-1,-3-2 5,1 5-6,-4-1 0,-2-2 5,-2 1-2,-1-2 3,1 1-1,-1-2-5,0 2 2,-2-6 4,4 4-2,-4-5 0,6 1 1,0-4-6,0-2-5,1 0-8,-1-1-5,11 0-3,-12-2-15,12 2-9,-13-2-15,13 2-17,-8-4-17,8 4-10,-1-8-25,1 8-51,0 0-113,0 0-320,11-16 141</inkml:trace>
  <inkml:trace contextRef="#ctx0" brushRef="#br1" timeOffset="422333.7839">11931 14541 134,'0'0'175,"0"0"-16,0 0-12,0 0-14,0 0-14,0 0-15,0 0-7,0 0-15,0 0-5,0 0-9,-4-14-2,4 14-11,0 0-6,0 0-2,6-15-7,-6 15-4,4-10 2,-2 7-8,-2 3 0,4-8 0,-4 8 3,4-4-4,-4 4-2,0 0-2,3-8 0,-3 8-5,0 0 5,0 0-2,8-4 2,-8 4-2,0 0 2,0 0 0,0 0 1,14 4 3,-14-4 1,7 7-2,-3-4 6,-4-3-3,6 6 1,-6-6 6,5 6 5,-4 0 1,-1-6-1,0 15 5,-1-5-7,-3 1-8,-1 3-2,0-4 2,1 2-5,-6 3-6,-4-1 1,2 2-9,2-3 5,-3 1-4,-1 0-13,-1 0-13,2-2-8,-4-1-17,4 1-18,-1-1-6,-1-2-29,4 0-16,1-3-24,1-2-27,0 2-186,1-1-370,1-2 164</inkml:trace>
  <inkml:trace contextRef="#ctx0" brushRef="#br1" timeOffset="422835.4629">12310 14162 41,'-13'-3'183,"5"3"-13,8 0-10,-13-5 2,8 4-1,5 1-9,-11-2-7,5 0-10,6 2-14,-15 3-8,7-1-2,-3 2-4,0 2-8,-3 3 0,1 1-4,0 2 2,2 0-3,0 2-8,1 0-5,4-4-4,-2 5 5,3 0-14,0 0-3,0 0-5,1 0-6,4 2-1,-1 1 4,1-1-9,1 0-2,7-1-5,-5-4-5,4 3-1,1-1-5,-1 0-3,1-4-3,0 1 0,-1-3-5,2 2-3,3-2-3,0 0-7,5 3-9,-7-6-11,4 2-10,-2-4-14,3 3-23,-1-3-21,-1-1-24,5 0-17,-5-2-26,5 0-17,-6 0-22,2-2-203,-3-3-421,0 1 187</inkml:trace>
  <inkml:trace contextRef="#ctx0" brushRef="#br1" timeOffset="423728.896">12440 13955 143,'0'-14'156,"3"3"-3,1 3-15,0-1-8,0 2-15,0 1-7,0-1-8,1 2-9,0 1-12,-5 4-10,13-7-8,-8 5 1,2 0-9,-7 2-14,12-3 1,-12 3 0,13 1-1,-13-1-5,8 4-3,-2-2-2,-2 3 7,1 1 3,-1 2 3,1 4-3,-1-1 7,-4 3 1,0 5 1,1 0 2,-1 5 2,0 2 1,-1 1 0,0-2-1,-1 0-1,0-4-1,2-3-3,-1 8 2,-1 0-5,1-1-3,1-8 0,0 2-7,0-2-3,1 4-2,1-4 1,0 1-7,-3 0 2,3-2-6,2 1-2,-2-5 1,0-3-5,0 1-4,0 0 2,4-2-3,-3-2 1,1 1-6,-2-2-1,3-1 1,1-1-1,-6-3 2,11 4-4,-11-4 2,13-2-1,-4-3 2,1-1-3,-1-1 0,0 1 4,0-3-4,-2 0 1,1-1-4,-1 1 0,0-3-1,1 1 0,-3 1-2,1 1-1,-2 3 0,-1-1 0,1 4 0,-4 3 2,6-10 2,-6 10 0,0-6 0,0 6-2,0 0 1,0 0-6,0 0 7,-13-4-1,13 4 0,0 0 1,-17 10-1,9-3 3,1 2 0,-1 1 1,1 5-7,-1-1 8,7 5-4,-3-1 1,2-1-1,0 0 2,5 8-4,2 0 6,-1-7-5,1 0 4,1-1 0,-2-1 3,1 1-3,3-3 1,-2-2-2,1 3-1,0-5 1,-2 3 1,2-3 1,3 2 0,-4-2 0,0-2-1,-3 1 0,1-1 1,0-1 1,-3 1 1,2-1 5,-3 0 6,0-7 6,-3 14 0,-2-9 5,3 1-2,-3 3 2,-3-3-1,-1 2 2,-3 0-4,2-3-3,0 1-1,0-2-1,-3 0-1,-4 2-4,5-4 3,-6 3-18,6-2-4,-1-1-12,1-1-20,0 2-20,-1-3-22,2 0-23,-1-1-28,3-1-23,9 2-18,-15-1-212,4-2-417,3-1 185</inkml:trace>
  <inkml:trace contextRef="#ctx0" brushRef="#br1" timeOffset="426165.5739">12889 14105 36,'1'-11'125,"-1"11"-6,0 0-18,0 0-2,2-7-14,-2 7 6,0 0-9,0 0-11,0 0 1,0 0-12,0 0-5,0 0 4,0 0 4,0 0-7,0 0 0,0 0-9,0 0 13,0 0 2,0 0-7,12 17 0,-12-17-2,6 11-3,-3-1 2,1-2 4,-2 3-5,2 0-1,1 6 1,-1-2 0,1 0-2,0 2-5,-1 3 1,1-2-4,0-3-4,1 3-3,0-1-2,-1-2-4,0 3 1,3-2 0,-2 0-3,-1-2 2,3-2-2,0 4-3,-2-2-1,0-5-4,3 1 0,-2 0-4,-1 1 6,2 0-3,1-2-7,-2 1 0,0 0 3,2-3-1,-3 2-4,4-1 0,-1 0 0,-4-4 1,2 0-4,2 0 2,0 2-3,-3-4 1,3-2 0,-1 2 3,-8-2-7,15-3 2,-4 1 1,-2-3 0,-1 0 1,4-1 0,-5-2-4,0 2 4,0-5-5,3 3 2,-2-1 1,-3-1 0,4-3 0,-2 2 1,-2 1-4,2-5 8,-1 3-5,-2-3-1,-1-1 2,-1 1-5,-2-3 4,0 1-1,-2-2 2,0 0-1,-2-4 1,-1-2 0,-2-1-6,0 0 6,-1 1-3,2 1 1,-3 0 3,2 7-1,2-2 2,-1 2-2,-1-1 0,1 3 2,1 1-2,-1 4 1,2-1-3,1 1 5,-2 1-4,2-1 1,0 5-1,0-1 2,3 6-5,-5-11 3,1 5-1,4 6-1,-3-11 2,3 11-3,-1-8-5,1 8 5,-1-8-15,1 8-13,0 0-17,0 0-14,4-8-12,-4 8-17,0 0-22,0 0-25,18 6-21,-18-6-187,13 4-373,-6 1 165</inkml:trace>
  <inkml:trace contextRef="#ctx0" brushRef="#br1" timeOffset="463136.2584">13847 14287 46,'-5'1'128,"5"-1"-5,0 0-10,-10 1-7,10-1-5,0 0-14,0 0-14,-10 0 6,10 0-1,0 0-7,-9 1-17,9-1-7,-8 4 5,1-1-3,3 1-3,-3-1-4,2 2-1,-3 2-3,1-3-5,0 3-2,1 0 4,-1 0-8,-1 2-4,1 1 9,1-1-5,-1 1-8,2 0 4,-1 1-6,1 1 3,1-2-8,0 5 6,1-2-5,1-1 1,2 1-4,1 3 2,0 1-4,1-2 0,3 1-5,0 1 3,3-1-3,-2-1 0,3-1-1,0 0 3,4-2 1,-2 0 1,3 1-2,-2-3-2,-1-3-5,7 3 4,-2-2-3,1 1-1,1-4 2,-1 1 3,2-3-7,-1-2 2,0 0-1,-1-1 2,-3-1-12,0 0 16,0-2-6,-3 0 4,2-3 5,-3 0 7,0 0 9,1-1 0,-2-3 4,-3 2 6,0-2 3,2-1 7,-3 0-7,-1 1 10,-1-2 14,-1 0-3,-1-4-3,-2-2-2,0 0-4,-3-6-6,0 5 0,0 2-7,-3-2-2,0-1-1,0 2-3,-2 1-6,-2-6 1,1 6-3,1 0 2,-1 4-7,0-3 19,-1 4-9,3 1 1,-1 2 1,0 1-4,-4 1-4,4-2 0,0 3-1,-1 0-4,1 2 0,1 0-1,0 1-2,1 2-8,-1-2-7,8 3-3,-14-4-7,7 4-15,7 0-10,-13 0-14,13 0-11,-11 4-12,4-1-12,2 1-20,0 0-6,5-4-21,-7 9-8,5-4-24,-1 0-140,-2 1-330,5-6 146</inkml:trace>
  <inkml:trace contextRef="#ctx0" brushRef="#br1" timeOffset="463686.9371">13742 13966 18,'0'0'168,"0"0"-5,0 0-9,-6-4-13,6 4-6,0 0-11,0 0-15,0 0-12,0 0-7,0 0-8,0 0-11,-5-5-4,5 5-7,0 0-5,0 0-5,0 0 4,2 20-4,1-11-1,0 3-1,0 0-5,1 5-4,0 3 3,2 5 5,2 2 6,-1 4-5,3-2 6,-1 4-8,-2-1-7,3 2 1,5 10-4,-5-12 2,5 11-3,-5-12-1,3 2-2,5 10 5,-4-12 1,-1 2-1,7 9-4,-8-10 4,1-2-6,-2 1 1,1 0 1,0-2 0,-1 0-2,0-1 2,-1-2 5,1 2 0,-2-2-7,2-1-3,-5-1-1,0-9-3,-3 2-1,5-1-3,-4-4-3,-2 0 3,1-1-5,2-4-1,-2 4-3,-1-5-1,1 2 2,-2-4-6,1 4 3,1-2-1,-3-6 0,5 8 2,-4-3-3,-1-5-4,0 0 4,2 11-4,-2-11 2,0 0 0,1 4 0,-1-4 0,0 0-1,0 0-17,0 0-14,0 0-27,0 0-31,0 0-27,0 0-33,0 0-38,0 0-58,0 0-150,0 0-421,-9-25 187</inkml:trace>
  <inkml:trace contextRef="#ctx0" brushRef="#br1" timeOffset="472107.727">14517 14208 43,'0'0'158,"-3"-7"-4,3 7-9,0 0-15,0 0-6,-2-7-17,2 7-3,0 0-5,0 0-6,-3-7-10,3 7-9,0 0 3,0 0-6,0 0-7,0 0 0,0 0-2,0 0-5,0 0-1,0 0-3,0 0-5,0 0-3,0 0-7,0 0 2,0 0-5,0 0-7,0 0-1,0 0-3,0 0-1,0 0-2,0 0-4,-4 21-2,4-21-1,3 15 2,2-7-6,-4 1 5,2 0-5,1 2 2,-2-1-2,1 2 3,1-2-6,0 1 2,-1 1-6,0-1 2,2 0-2,0-1 2,-2 3-1,2-1 2,0-1 2,0-1-3,-1 1-3,1 0 0,1 1 1,-2-2 1,0 0-3,1 1 5,-1 0-2,2-1 2,-1 1-3,0 0 2,1 0-6,-2 0 4,2-3-2,-1 2 2,0 0-1,1-2-1,0 0-1,-3 1 3,2-4-3,2 3 3,-2-1 2,1 1-4,-2-4 4,1 2-4,1-2 2,0 1 8,-1-1 2,0 1-2,0-3 3,-1 3-3,4-3-2,-8-2-1,7 6-1,-7-6 3,9 3-6,-2-1 4,-7-2-3,11 2 1,-4-2-1,-7 0 3,9 1-2,-9-1-1,11 1-4,-11-1 5,10-2 2,-10 2-1,9-4 4,-4 1-2,-5 3 0,13-2 6,-8 0-4,-5 2 2,8-4-1,-8 4-1,8-6 1,-8 6-4,8-7 0,-5 4 2,-3 3 3,5-8-1,-5 8-1,5-8 2,-5 8-1,5-10 0,-2 4 2,2 0 3,-4 0-4,-1 6 0,3-18 0,-1 9 4,1 0-3,-3-2 1,1 1-3,-1-5 5,0 2 0,0 2-2,-1-7 4,0 3 1,-1-2-6,1 1 4,0 0-2,0-1 1,-2 2 16,-2-2 2,5 2-5,-1 1 2,-2 0-4,2-1 3,-3-1-3,1 4-5,2-2-1,-1-1 2,-1 2-4,0 3 0,1-7 1,-2 6-1,2-2-1,-1-1 0,1 4 2,-1-3 1,0 3-7,1 0 1,-1-1-4,1 0-4,-1 1 1,0 2 1,3-3-3,-2 2 0,1 3-1,1 6 2,-3-12 0,2 7-1,1 5-3,0 0 0,0-12 2,0 12-4,0 0 0,-3-7-1,3 7-1,0 0 1,0 0 2,0 0-3,0 0-1,-2-9 0,2 9-10,0 0-11,0 0-18,0 0-23,0 0-28,0 0-38,0 0-41,0 0-47,0 0-69,0 0-148,0 0-469,0 0 208</inkml:trace>
  <inkml:trace contextRef="#ctx0" brushRef="#br1" timeOffset="483699.9321">15498 14058 59,'0'-12'114,"0"12"-1,3-12 3,-3 12-2,0-9-8,0 9-9,2-9 0,-2 9-11,0-9 7,0 9-8,0 0-8,0-11 2,0 11-10,0 0-5,-5-9-2,5 9-2,-6-5-10,6 5 8,-3-5-14,3 5-1,-9-6-3,4 3-3,5 3-4,-14-4-8,7 4 1,-4-2-1,0 4-1,1 1-9,-2 1 0,-1 0 2,2 0-4,-5 3-1,2 2 5,3-2-13,-3 2 4,4-1-6,-2 0 6,3 2 0,4 0-5,-1-2-3,2 1 2,-1 2 3,4-2 0,-2 3 0,6-3-3,2 3 4,-3 0 6,6 4-9,0-1-3,1 2 0,2 0 2,1 0 1,-1-1-1,4 5-1,-4-4-1,0 1 2,-1-1-1,1 6 2,-1 0-3,-5-4-2,0 0 1,-1-2-3,-3 2 8,0 1-2,-1-1 0,-1-1 0,-1 2-1,-4-4 3,3 1-6,-4-2 6,-2 0-1,3-3 1,-3-3-2,1 0 1,0-2 3,2-2-4,1 1 2,-1-2 15,6-4 0,-13 2-7,13-2 6,-10-2-2,10 2-7,-9-5 1,9 5 8,-7-10-5,2 4 3,3-1-5,2 7 0,-3-13 2,3 7-1,0 6 3,0-13-5,0 13 1,-1-10-1,1 10-2,1-8 0,-1 8-3,0 0 2,3-6-5,-3 6-2,0 0 4,8-2-3,-8 2 1,0 0 2,15 8-4,-9-2 4,2 2-1,-2 2 1,0 5-1,0-1 1,0 3-4,0 1 7,-1-1-4,-1 1-1,0 2 5,0-1-5,1 5 5,-2-4-6,1-1 0,-2 0-4,0-1 7,-2 0 12,3 1-6,0-3 4,1 0-3,-3-6-1,4 1-1,-4-2-4,2-2 3,-1-1 1,-1 1-3,-1-7-1,7 7-2,-5-3 0,-2-4-1,9 4-1,-9-4-1,8 2 2,-8-2-11,14-3-14,-6 1-26,1-2-28,-1 1-16,2-2-24,0-1-23,-1 0-29,1-1-144,-4 4-339,1-3 150</inkml:trace>
  <inkml:trace contextRef="#ctx0" brushRef="#br1" timeOffset="484082.4696">15915 14251 76,'-9'-4'171,"4"2"-13,5 2-16,-13-2-14,13 2-10,-11 2-8,11-2-8,-17 3-15,11 0-4,-1 5-11,-1 0-2,-2 0-1,3 3-4,-1 3-2,-1 1-6,-1 0-2,2 0-6,2 1-4,-2-1-3,2 2-2,1-1-4,1-5-5,1 6 6,2-4-12,1 1 0,0 1 0,4-1 0,0-2 1,1-2 0,0 2 2,1-3 0,2-1-4,0 0-1,-2-1-4,5 0-1,0 0-4,-1-1 3,3-2-7,0-1 0,-1 1-3,2-3-11,4 3-11,-5-3-20,2-1-19,-2-2-16,5-1-21,-1-2-16,0 0-31,-4 1-153,0 2-315,2-7 141</inkml:trace>
  <inkml:trace contextRef="#ctx0" brushRef="#br1" timeOffset="486011.7855">16258 14062 118,'-3'-8'142,"3"8"-4,-1-11-20,1 11-9,1-11-11,-1 11-13,1-12-9,-1 5 2,0 7-16,2-11-5,0 6-9,-1-2-3,-1 7-1,7-8-9,-7 8-3,5-7-3,-5 7-6,4-6 0,-4 6-4,0 0-4,5-4 4,-5 4-5,0 0 4,0 0-5,16 4-1,-11 0 0,2 0 0,1 2 2,1 0-5,-2 0-2,1 0-1,1 0 3,0 1-2,-2 0 6,0 0 2,-1 1 6,2-1-2,-1 1 8,-1 2-7,0-2 4,-2 0 0,0 6 7,2 0 11,-2 2 3,-3-3-5,0 3 3,2-1-4,-2 1 1,-2-4-7,1 3-2,1-2-4,1-2-2,-1 0 1,-1-2 0,0 1 10,1-2-1,-1 2-1,0-2-4,0-8 8,3 9-12,-3-3-3,0-6-5,0 0 3,0 10 1,0-10-6,0 0 0,0 0 3,-2 8 1,2-8-3,0 0-1,0 0-1,0 0-4,2 9 2,-2-9-3,0 0 0,0 0-3,0 0 4,0 0-5,0 0-1,0 0 2,0 0 0,0 0-4,0 0 3,0 0-2,0 0 0,0 0-1,0 0 1,0 0-1,0 0 0,5 2-1,-5-2 0,0 0-1,0 0 1,0 0-2,0 0 2,0 0-1,0 0-1,0 0 2,0 0-1,0 0 3,0 0-3,0 0-1,0 0 0,0 0 3,0 0 0,0 0 2,0 0 2,0 0-1,0 0 4,0 0 0,0 0-3,0 0 0,0 0 1,0 0-1,0 0 5,0 0-8,0 0 3,0 0-1,0 0-3,0 0-1,0 0 8,0 0-7,0 0-2,0 0 0,0 0 0,0 0-2,0 0 3,0 0 0,0 0-2,0 0 0,0 0 1,-1 9-1,1-9 0,0 0 0,-3 14 0,3-14 0,0 9 0,0-9 1,0 12 0,0-5-3,1 1 5,1-2 2,-2-6-5,0 14 0,1-8 0,-1 2-2,2-3 3,1 4 0,1-3 13,-1 4 2,3 0-4,-3-5-3,3 4 2,-1-4 1,0-1 1,2-1-4,0 1 2,1 0 0,1-2-1,2 1 0,-1-3 1,1 0-1,0-3 0,1 2-1,-2-2-2,1-1 0,-2-2-2,1 2 4,-1-3-3,0 1-3,0-2 4,-3 1-1,1-1-1,-1 1 1,-3 1 0,0 0 1,-1 0 0,-2 6-4,2-11 2,-2 4 0,0 7 2,0 0-1,-1-11-2,1 11 0,0 0 1,0 0-1,-9-2 1,9 2-4,0 0-2,-14 12 2,7-3 0,0-2-1,3 3 1,-1 1-3,1 0 1,2 2-1,-1-2 1,3 5-3,0-3 6,2 2-3,-1-2-1,3 5 0,2-2 4,1 2 3,2-2-6,1 0-3,-1 1 4,1-3 0,0 2 1,-1 0-2,3-1-1,-2-2 3,-3 0 0,-3-1-4,1-3 3,-1 3 0,1-2 0,-5 0 1,0 1 1,-1-1-2,-5 2 0,1-2-1,-2 0 1,-7 3 0,1-3-1,0-1 1,-3 1 2,0-2-2,-3 0 0,3-2-16,0 0-2,4-2-12,-2-1-12,2 0-14,-1-1-13,4-1-24,2-1-22,7 0-23,-17-4-23,11-3-34,1 2-172,-2-2-395,5-4 175</inkml:trace>
  <inkml:trace contextRef="#ctx0" brushRef="#br1" timeOffset="486402.0458">16774 14102 81,'0'0'143,"0"0"-16,6-4-10,-6 4-8,0 0-11,22 4-3,-11-1-7,2 1-4,4-1-4,3 2 6,-2 1-3,4-1-3,5 4 8,-2 4 2,1-3-9,-3 3-6,1 1 10,0 0-2,1 1 3,-2 0-3,0 1 1,0 2-1,-2 1-4,-8-3-4,6 2-6,-6-2 0,-1 1-7,-3 1 1,-4 6-7,-1-3-3,-6 9-3,-3-2-7,-1 2-6,-15 13-1,7-12-13,-10 11-27,-4-2-38,4-11-52,-4 12-73,-3-5-253,7-8-454,-2-4 200</inkml:trace>
  <inkml:trace contextRef="#ctx0" brushRef="#br1" timeOffset="494719.3155">10826 15372 36,'4'-6'55,"-4"6"2,10-13-1,-2 5 1,-3-3 1,-1 3 4,1-2-1,1 2 0,-2-2-4,-4 10 13,6-12 1,-3 5-3,-3 1-8,0 6-12,-1-11 4,1 11-5,-2-11 16,-4 5-12,6 6-7,-4-11-2,2 7-5,-4-1-2,1 0 3,-1 0-6,6 5 0,-14-10-6,10 8-2,-5 0 0,-1-2-1,2 1-5,-2 0 1,2 3 0,8 0-5,-19 0 0,8 2 0,-2 0-5,1 2 5,-1-1-7,0 2-4,2 0 5,2 1-4,0 0 1,2 2-4,-2-2 1,4-1 7,0 2-7,2-2 2,-2 1-2,5-6 2,0 11-2,4-3 1,0 0-3,1 2 4,2 5-3,2-1-4,2-1 0,1 4 4,3 2 0,2 0 3,-4-3-4,5 3 4,-1 2-2,-8-6-2,5 3 3,-4 4-3,1 2 6,-3-6-3,0 4-3,-3-1 1,-1-4 1,1 2 12,-4-1-4,-1-2 2,0 2 2,0-2-2,-4 1 0,-1-2 5,0-4-21,0 1 9,-1-2 3,0-1 10,0 1-2,0-5 2,-1 1 4,2-1 12,0-1-1,5-4-4,-10 2 6,10-2-2,-11 0 1,11 0 1,-10-3-6,10 3 2,-6-9-5,1 3-1,3 0 0,2 6-7,0-16 0,0 16 3,4-17-3,-1 10-11,2-2 6,-1 1-2,-2 0-10,1 2 8,-3 6-4,8-11 1,-3 8-1,-1-1-5,3 2 7,0 0-2,-7 2-4,12-1 5,-12 1-4,13 3-1,-7 0 3,1 5 4,-2 0-7,0 2 3,-1 2 1,-2 4 0,-4 1-2,4 2-2,-2-1 3,-2 0-2,-3 5 0,0-3-2,0-2 1,1 0-2,0 2 5,-1-3-6,2-1 3,2-5 1,1 0-3,0 3 4,0-5-3,0-1-1,2 1 2,0-3-1,-1 2 4,-1-8-1,8 11-4,-3-7 1,3 2-1,0 1-1,1-2 2,2-2 3,1 0-3,1-1-3,1-2-16,3 2-20,5-4-23,-4 2-24,10-3-29,2 0-40,-9 1-165,0-2-347,-1-1 153</inkml:trace>
  <inkml:trace contextRef="#ctx0" brushRef="#br1" timeOffset="495561.8856">9480 15632 28,'0'0'142,"0"0"0,0 0-6,0 0-7,0 0-9,27 2-3,-10-4-13,4 1-12,6-1-10,3-1-9,-1 2-5,3-1-12,-1 1 3,0 0-11,1-1-5,1 1-2,-4-1-3,-1 1-5,3-1-5,-2 2-3,-10 0-2,2 0-3,-2-1 1,2 1-2,-4-1-3,-4 1-4,-3 0-3,1 0 7,0 1-6,-4-2-3,-7 1 0,12 1 2,-12-1 3,7 0 1,-7 0-3,0 0 5,0 0-6,8 1-6,-8-1 4,0 0 3,0 0-7,0 0 5,0 0-4,0 0-10,-17 12-14,11-10-8,6-2-32,-11 4-10,6-2-15,5-2-20,-13 3-19,4 2-105,-3-2-246,1 0 109</inkml:trace>
  <inkml:trace contextRef="#ctx0" brushRef="#br1" timeOffset="495894.1642">9579 15809 106,'0'0'126,"0"0"-16,-7 4-5,7-4-11,0 0-8,0 0-12,19 6-8,-6-3 5,5-2-13,2 0 3,9-1-6,4 0 1,-1-1-4,2-2-3,2 1-4,-2-1-14,0-1 2,2 1-2,-1 0-4,-3 1 0,3 1-1,-5-1-5,-4 1-4,-7 2 1,-2-1-5,-3 1 1,-2-1-2,-6 0-3,4 1 7,-10-1 1,10 1 8,-10-1-1,7 0 6,-7 0-2,0 0 3,10 0-4,-10 0 0,0 0-5,0 0-8,0 0 7,10 1-4,-10-1-13,0 0-29,0 0-23,0 0-43,5 4-53,-5-4-104,0 0-269,0 0 118</inkml:trace>
  <inkml:trace contextRef="#ctx0" brushRef="#br1" timeOffset="497226.2376">11291 15438 38,'0'0'108,"0"0"-10,0 0-15,0 0-8,0 0-6,0 0-10,-16 14 2,13-5-11,0 0-2,0 4-3,0 4-3,-1 0-1,0 0 0,2 2 2,-2-2-7,-1 4 4,0 3-4,2-4-2,-1 0-3,-2-1 3,2 0 2,-1 0-8,-1-1 2,3-2-2,-1-4-11,1-1-11,1 0 16,1-5-1,1 1-1,0-7-2,-3 10-12,3-10 5,-1 8 33,1-8 9,0 0 4,0 0 11,0 0-1,0 0-10,0 0-8,0 0-3,0 0-4,-4-28-14,5 13 9,-2-2-9,2-8 0,1-1 0,-2-1-4,1-2-3,0 4 0,2-2-6,0 7-3,3-5-1,-2 7 1,0 0-1,2 0 0,-1 2-5,-2 5 1,-1 2 0,-1-3 2,2 7-1,-3-2-2,0 7 1,4-11-2,-4 11-2,0-7-1,0 7 1,5-6-1,-5 6 1,9-1-4,-9 1 2,10 1-2,-10-1-2,13 6 1,-3 1 4,-1 0 2,6 7-2,-3-2 2,-1 5 4,7 5-2,-7-4 0,5 3-1,-1 1 1,-4-5-2,-1 1 2,4 4 0,-5-5-3,0-2 2,-1 2 2,-1-3-2,-1-2 1,0-1-2,-1-1 0,1 2-2,-2-2 1,2-3-2,-2 1 3,1-3 1,-2-3-4,1 4 2,-4-6-2,5 7 3,-5-7-2,2 6 3,-2-6-2,0 0-3,2 8-4,-2-8-9,0 0 1,0 0-24,0 0-7,0 0-15,0 0-38,0 0-16,0 0-15,0 0-17,0 0-135,-16-14-301,9 8 134</inkml:trace>
  <inkml:trace contextRef="#ctx0" brushRef="#br1" timeOffset="497446.9917">11231 15656 70,'-2'-6'138,"2"6"-15,0 0-23,10-9-3,2 7-9,0 0-10,0 0-8,2 2-7,4-1-1,3 2-13,1-1-2,0 0-19,-2 1-14,10-3-9,-2 2-25,0-1-12,-1 1-15,-7 0-14,1-1-85,-2 1-157,-8 0 69</inkml:trace>
  <inkml:trace contextRef="#ctx0" brushRef="#br1" timeOffset="497795.3467">11933 15729 75,'0'0'116,"0"0"-1,0 0-10,0 0-5,-18 8-15,18-8-10,-9 1 8,9-1 2,0 0-2,0 0-10,-14 0-1,14 0-13,0 0-2,-14-4-4,7 2-8,7 2-6,-10-4-5,5 1 0,5 3-7,-9-5-1,9 5 2,-6-5-11,6 5 3,-4-7-3,4 7-2,0 0-2,-2-6-1,2 6-1,0 0 2,10-8-3,-10 8-1,11-3-4,-3 1 4,2 2-1,0 3-2,2-1-7,-3-1 4,1 5-1,0-3 4,-2 2 2,-2 1-2,1 0 0,-4 2-1,1 1 4,-1 4-3,-3-1-1,-4 4 1,-1 0-4,-3 1 0,0 0 4,-2 6 1,-1-6-5,0-3-5,2 2-2,-2 0-16,1-3-20,-3-1-13,5-2-21,1-2-21,1 0-25,0-4-96,6-4-234,-10 6 104</inkml:trace>
  <inkml:trace contextRef="#ctx0" brushRef="#br1" timeOffset="498220.1899">12407 15366 46,'0'0'172,"0"0"-16,0 0-16,0 0-12,0 0-14,0 0-9,0 0-12,0 0 0,-4 25-11,4-15 4,0 0-15,0 2 5,1 0-10,1 1 1,0 2-10,-1 2-5,1 0-4,-2 1-1,1-3-6,2 2-1,-2-5-5,-1 4-2,4-4-7,-3 1-3,-1-2-1,0-1 2,1 1-2,-2-2-5,1 1-3,0 0-4,2-1 3,-3-2-5,1-7-5,0 12-23,1-6-2,-1-6-18,0 0-19,-1 13-23,1-13 0,0 0-24,0 0-28,0 0-114,0 0-268,0 0 119</inkml:trace>
  <inkml:trace contextRef="#ctx0" brushRef="#br1" timeOffset="498754.942">12206 15385 123,'10'-15'126,"1"-2"-1,9 0-17,4-1-1,2 0-9,-2 3-10,2 3-9,-1 2-7,3 2-10,1 4-6,-3 0-6,-4 7-8,5 0-7,-7-2 1,2 3-5,-5 3 0,-1 1-5,-7-1 8,2 1-9,-1 5-10,-5 4 16,-4-6-7,-2 5-10,-2 1 6,-3 0-3,-2-2 1,-2 1-1,0 0 0,-2 1 1,1-5-2,-2 2-5,2-1 8,-2-1 2,0-1-4,0 0 1,2-1-5,-2-1-3,4-3 3,0 2-1,3-3-2,1 0-2,-2-1 1,2 1 0,5-5 0,-8 4-3,8-4-1,-6 4-2,6-4 1,0 0 2,0 0 3,0 0 10,0 0 7,0 0-11,0 0 7,23 1-6,-15-3-1,6 2-1,-3-2 3,4 1-3,2 2-3,2 1-2,-1 1-1,1 1-1,0-2-5,0 4 8,-3 1-1,-4-1-3,5 3 0,-1-2 0,-5 0 7,-1 0-8,-3 0 0,-1 2 3,1 0 4,-5 2 2,-3-3 4,1 3-4,-5 2 3,-4-1 5,0 3-3,-5-5 4,0 2-2,-3-2-4,1 0 0,-2-3-3,0 0 5,3-2-3,-2-1-1,-2-2-1,1 0-5,5-1 3,0-4-4,-1 2-7,3 0-27,-1-2-28,1 1-31,3 0-38,8 2-33,-14-5-160,9 3-342,0-3 152</inkml:trace>
  <inkml:trace contextRef="#ctx0" brushRef="#br1" timeOffset="503793.7657">12943 15900 101,'0'0'87,"-6"-6"-3,6 6-15,0-9 5,0 9-5,0-12-23,0 12 4,5-12-7,-5 12 4,4-9-8,-1 5 8,-3 4-18,4-7-10,-4 7 0,2-8 5,-2 8-1,3-6-4,-3 6-5,5-3 3,-5 3-7,0 0-4,6-2 1,-6 2 2,0 0 1,12 0-5,-12 0-3,0 0 4,11 4-1,-6-1 0,-5-3-2,10 5-3,-6-1-7,0 1 11,1 2 8,-1-3 0,0 2-9,0 2 12,-2-1-7,-2 1 14,0 2 11,-3-1-17,-1 1 2,-1 2 0,-1-2-6,-3 5-4,-1-2 6,1-4-2,-1 5-2,0-5 4,1 1-10,1-2 4,2 1-5,-2-2-5,4-4-23,-1 2-17,5-5-31,-7 3-109,7-3-195,0 0 87</inkml:trace>
  <inkml:trace contextRef="#ctx0" brushRef="#br1" timeOffset="504223.5312">13456 15412 55,'0'0'95,"-11"0"2,11 0 4,-15 3-14,4 1-1,-1 0-16,1 2-5,0 3 0,-5 1 0,3 5 3,-4 4 1,4-4-7,-1 7-4,2-5 7,2 1-7,3 0-17,0 0 1,3 0-3,2 1-11,2-2 3,1-2-10,4 1-2,-1 1-4,1-5 6,4 4-4,0-4-5,5 2 0,-1-3 1,1 0 2,0 0-4,2-3-6,1-1 0,1-2-15,-2-1-13,6-2-18,-2-2-9,0-1-28,0-1-7,-1-1-22,-5-1-80,-3-2-202,0-2 89</inkml:trace>
  <inkml:trace contextRef="#ctx0" brushRef="#br1" timeOffset="509345.6756">13516 15156 45,'4'-6'83,"2"-4"-2,1 0-9,-1 0-5,-1 1-2,4-1-9,-1-1 2,1-2-12,-1 2 6,-2 3-10,0 1-3,-2 1-2,1 1-6,-1 0-3,-4 5-5,5-5 2,-5 5-4,5-4 6,-5 4-12,0 0-2,10-1 0,-10 1-4,0 0 5,0 0-10,9 8 7,-6-4-2,0 2-4,-1 1 3,1 2 3,-2 4-2,2-2-6,0 5 12,-1 2-5,-2-2-2,2 3-2,-2 8 0,0-7 0,3 6 8,-5 2-1,2-1 0,0 1-5,0-2 2,-2-1 2,2 1 2,0 0 3,0 0-11,2-6 2,1-1 0,-2-2 1,2 1-1,1-2-4,0-3 2,-1-1 1,-1-2-1,3-2-2,-3 1 6,2-4-6,-1 1 3,0-3 0,1 2-3,-4-5-16,9 4 11,-9-4-8,13 0 5,-13 0 3,15-9-2,-6 4-3,-1-3-1,1 1 10,-1-1-1,2 1-3,-1-2 0,-1 0 5,-1 1 1,1-3-7,-1 1-2,-1 1 11,-1 1-9,0 1 4,0 2 5,-1-1-7,0 0-2,-4 6-1,6-6 12,-3 3-13,-3 3 15,0 0-14,0 0-4,0 0 6,0 0-1,0 0 5,0 0-9,0 0 5,3 16-1,-3-16-10,0 17 9,0-5-4,2 3 10,-2 4-6,2 6 6,-6 1 1,3 1-6,0-1 2,2 4 6,-1-4-7,3 0 6,-1-1-4,2-6 0,-2 8-1,1-9 10,1 5 2,1-5-11,-1-1-4,0 3 8,1-4-8,0 3 2,-3-2 5,2 3-2,-4-1-7,2-2 10,-2 2-7,-3-1 13,-1-1-11,-1-6-1,0 6 9,-3-2-4,-2-2 13,-1-1 2,-1 0-1,-3-2 2,2 0-1,-2-3 3,-2 0 1,1 0 11,-1-4-17,3-1 3,0 0-5,2-2 2,-2-3-1,3 2 3,-3 0-8,5-1 3,-2-2-2,4 0-4,0 1-2,7 3-11,-10-7-38,10 7-36,-5-6-40,5 6-109,-4-4-246,4 4 109</inkml:trace>
  <inkml:trace contextRef="#ctx0" brushRef="#br1" timeOffset="512384.2417">14223 15659 137,'-10'-3'145,"10"3"-8,0 0-5,0 0-1,0 0-17,0 0-11,0 0-6,0 0-19,0 0-1,0 0-7,0 0-6,0 0-6,25-7-5,-13 3-2,7-1-12,1 0 6,9-3-4,2 2-6,3 3-5,5-2 0,11-2 0,2 3 4,1 0-6,-2 3-8,4-2 0,0 0-1,0 4 0,-1-1-2,1 2-2,-2 1-10,1 0 10,0-2-2,-3-1-4,1 2 0,-14 1 1,12-2 0,-11-1-2,-2 2 0,-2 0-6,1-4 5,1 4-4,-7-4 5,0 0-2,-3 2 2,-6 1-8,-4-2 3,-4 1 0,1-1-1,-3 1-1,-5 0 0,2-1 3,-8 1 5,12 0-3,-12 0-3,9-2 1,-9 2 1,0 0-3,7-3 5,-7 3-4,0 0-1,0 0-1,0 0 2,0 0 0,0 0 1,0 0-1,-12-20-3,8 16-1,4 4-5,-10-7-2,10 7 2,-7-7 6,1 4-5,1-1-7,5 4 8,-12-10 2,4 5-8,1 1-5,0-2 10,-3 1-8,1 0-3,0 2 9,0-2-8,-4 0-9,0 2 7,2-3-3,-1 2 5,1 1 2,-1 0 3,2 2 3,2 0-8,-1-2 5,9 3 12,-19-1-6,10 1-6,9 0 6,-13 4-7,6-2 9,2 1-6,-4 4 14,2 1-2,2 2 5,1 1 4,2 2-1,-2 4-2,-1-2-3,2 3 2,2 1 4,0 1-10,1-1 6,0 1 5,0-2-15,1 0 9,0 0 1,-1-3 1,3-1 0,-3-4-5,0 0 4,1 0 0,3-3 0,-4-1-6,0-6 1,4 9 5,-4-9-1,1 6 3,-1-6 1,0 0 0,0 0-3,0 0-6,0 0 4,0 0 6,0 0-5,0-25 1,-1 15-5,-1-6 2,0-1-1,-2-1-2,1 0 3,1-1-3,0-1-1,-1 3 4,-1-1-1,2 0-2,0 1-1,0 1 0,-1 5-3,0 0 4,3-2 0,-1 4 3,0-1-2,1 10-6,-4-10 4,4 10-1,-2-10 2,2 10-3,0-8 4,0 8-3,0 0-2,2-10 3,-2 10 0,8-5-2,-8 5 0,6-3-5,-6 3 11,12-3-2,-12 3-9,15 1 8,-5 2-5,1 0 2,1 1 1,0 2 5,0 1-2,4 0-2,-1 2 1,-1 0-4,2 1-4,0-1 5,1 3-2,1-5 5,-2 5-5,1-4 4,1 2-1,-1 1 0,0-3 0,-2 1-4,0 0 0,-4-4 4,1 2-1,-3-1 2,0 0-1,-4-3 0,4 3 1,-5-1 0,-1-1-5,-3-4 5,7 4 4,-7-4 2,2 6 1,-2-6-1,0 0 9,-7 14 0,0-9 4,-4 1-2,-1 1-5,-2 0 5,-4 0-1,-1 1-2,0 0-2,-3-1-1,-3 2-2,8 0-1,-2-2 1,1 0 0,0-1-15,2 2-3,4-5-13,3-1-9,3 2-24,-3-2-17,9-2-8,-5 3-28,5-3-22,0 0-17,0 0-146,0 0-315,0 0 139</inkml:trace>
  <inkml:trace contextRef="#ctx0" brushRef="#br1" timeOffset="513255.2335">16417 15592 70,'-7'-9'120,"3"4"-1,1-1-1,-3-2-16,2 3-12,-4-1 2,1 0-5,1-1-12,-1 1-2,-4-1-9,4 0-4,-3 2-19,-2-3 4,2 3-2,1 0-6,-2 2-3,0-3-4,1 5 0,10 1-3,-23-1-2,13 3 8,-3 1-18,2 1-4,-2 2 10,-1 1-5,2 1 2,2 0 3,2 2-7,-1-1 0,3 2-6,-3 3 6,3-4-3,1 2-1,1-2-2,1-1 0,4 1 1,1 0-3,-2-4-1,4 2 1,-1-2-5,1 0 8,4 2-5,1-2 5,0-1 0,2 0-5,1 0 7,-1-3-6,1 0-7,1-1 4,-2-1-6,2 0 3,-3-1 0,0 0 2,-1 1 3,-2-2-1,-1 0-7,3-2 10,0-1-2,-3 1-3,-1-1 0,3-1-8,-3 2 11,3-3-7,-3-2 5,-1 3 2,-2-2 7,2 1-8,1-2 10,-1 0-2,2 0-7,-2 1 14,0-2 1,-1 5-3,-1-2-1,1 1 4,-3 6-7,3-11 2,-1 7-3,-2 4-3,3-6 6,-3 6-6,0 0-2,6-5 2,-6 5 4,0 0 1,0 0-8,0 0 11,0 0 1,9 14 6,-8-7 13,0 0-8,2 4-8,-2-2 7,2 2 0,-2 1-3,4 4 4,-3 1-2,3 1 2,-3 1 1,2 5-5,-3 2-4,2-2 4,-3 1-8,1-1 4,3 1-1,-1-1-3,-2-6-3,4 1 1,-4 0-3,3-2 3,-2-1-3,-2-4-1,2 1-3,0-3 1,1 0-2,-2-2 6,0-2-1,-1-6 0,0 10 2,0-10 2,0 0 8,3 6 2,-3-6 0,0 0-3,0 0-6,0 0 3,0 0-1,14-18 0,-8 6-4,1 1 1,-1-4-4,-1-2 0,4-2-1,-2 0 0,3-4-2,0-1-1,3 1-3,-4 3 2,-1 3 0,2 1 0,-3 0-1,-1 1 0,0 1-1,0 2 1,-2 1-4,0 0-2,0 3 2,-2-1 5,1 3-4,-2 0-1,-1 6-2,3-8-1,-3 8-8,0 0-11,4-7-8,-4 7-19,0 0-23,0 0-8,0 0-6,0 0-22,10 13-14,-8-7-16,-2-6-21,6 12-33,-5-6-110,1 1-324,1 0 144</inkml:trace>
  <inkml:trace contextRef="#ctx0" brushRef="#br1" timeOffset="513644.8848">16842 15700 78,'0'0'143,"0"0"-15,0 0-16,0 0-5,0 0-4,0 0 1,0 0-4,-18 13-1,13-3-12,2-1-14,-1 4-2,3-2-2,0 1-8,-2 3-6,2 1 5,3 0-13,0-5 2,-1 1-6,1 4-4,0-4 2,-1-2-11,3 2-3,3-4 2,-3 1-2,5 0-4,-4-3-3,4 1 4,0-1-4,0-2 0,0-2-5,1-2 4,1-1 2,1-1-2,0-2 3,1-2-5,2-2 2,-1-2-1,0-1-3,-1 1 6,0-4-1,-4 1 9,0 0-7,-2-2 5,-3 3 0,0-5-3,-2 3 8,-3 2-5,-2-4 1,-3 5 0,-4-4-5,-3 1-2,-2 1 0,2 3 1,-5 0-4,1 2-4,1 2-9,-1 1-10,-1 2-21,6 2-19,-2 2-32,2 1-18,1-1-34,4 2-43,-3 0-147,10-3-347,-14 6 154</inkml:trace>
  <inkml:trace contextRef="#ctx0" brushRef="#br1" timeOffset="515332.3192">17383 15474 74,'-5'-5'111,"-5"0"2,2-1-11,1 0-10,-1-1-11,-1 2-1,1-1-6,-1 0-2,-1 1-14,0 0 5,0-3-12,-2 3 9,1 0-10,-1-1-3,0 0-3,-5 0 3,3-1-8,1 2-1,-3-2 1,0 0-6,-2 0 2,4-2-5,-4 3 2,-1-1-5,4 0-5,-6-1 1,3 1 2,-2 0-3,0 0-8,-6 0 3,6 0-8,-6 1 5,5 0 6,0 0-4,-1 3-3,2-1 3,0-1-4,3 1 3,0 1-3,3-1-3,-3 1 3,5-2 5,-1 4-10,1-2 3,2 1 3,0-1-1,-3 1-3,3 0-2,-1 2 2,-1-1-4,2 1 1,-2 0-2,1 1-4,-1 1 2,-2-1 0,1 0 8,2 0-8,-1 1 0,3 0-2,-3-1 4,3 1-6,0-1 3,-2 1-4,0 0 5,3-1 1,-1 0-3,-1 2 1,0-2-1,-1 1 1,0 1-2,0-1 1,-1 0 3,-2 3-2,4-3-3,-3 1-2,1 1 6,1-3-2,0 0 2,-1 3-1,-1-2-4,3 0 0,0 2 3,-1-3-4,-1 2 13,1 1-9,1-2 1,3 0-2,-4 1 0,-1 2 0,3-2 3,0 1-2,-1 2-3,1-2 1,0 0 13,0 2-11,-1-1-5,0 2 4,1 0-3,2 0 4,-3 1-1,1-2 1,-1 1 6,1 1-12,0 0 4,0 0 2,0-1-1,4 0-1,-3-1-1,1 2 1,0-1 1,-1 2 3,2-2-1,-1 1-3,2 1 2,0-1-1,-2 3 2,1-3 0,1 2-3,1 1 3,1 1 0,-2-1 1,1-2 4,2 4-4,1-3-1,2 4 0,-1-3-5,0 1 1,3 0 2,0 0 0,-3 3 3,3 1-1,0-4 3,1 4-6,-2 1 3,2-3-1,1 1 5,-3-1-5,0 0 3,3 2-4,-1-1 0,1 0 0,0 0 6,-1-2-5,3 0 1,-5 1 0,6 0 1,1 0-1,1-2 4,0 2-4,-2-3 3,1-2-3,1 3 2,1-3-1,2 3 4,2-1-6,-2 0 5,0 1 0,2-1-1,0 1 1,1-1 1,2-1-3,-5-1 0,1 0 0,4 2 2,0 0 1,-2 0 0,2 0 2,0-1-21,1-1 6,2 0 2,4 1 0,1 1 2,-2-1-1,-2-6 4,-3 3 0,8 0 1,0 0 1,-6-1-5,-1-1-2,6 2 8,-6-3-4,-4 0-1,5 1-1,-5-1 8,1 0-7,2-1 4,-1-1-4,2 2 5,-1-3-2,-4 0-8,4-2 10,-3 1-2,2-1 0,-4 0 0,4-1 4,-1-1-5,5 0 3,-3-1-1,1 0-2,1-2 2,-1 3 0,1-2 0,-1 1 1,0 1-2,-3-2 1,1 0-2,-4 1-1,1-1 4,1-1-11,0 0 6,0 0 3,-2 3-1,0-5-1,4 0 2,-7 2-2,2-1 5,1-1-3,-1-3-2,1 1 2,-1 1-1,1-2 1,-4 4-1,5-4 1,-2 2 1,-4-1 0,1 3-2,-1-4-3,0 4 6,0-2-3,2-2-1,-3 2 1,0 1 1,-1-3 0,1 1-2,-1 0 4,-2 1 0,0-2 2,-2 1-2,1-1 3,-1-2-6,-2 0 2,1 1-2,-1 1 3,-1 0 3,0-2-1,0-2 4,-3-1 2,-1 4 1,-2-6 4,-2 2-2,-1 1 1,2 0-1,-7 0 1,1 0 5,0-1 1,-1 3-1,1-1 0,-2 0 2,1 1-3,-1 1-4,-1 0 2,1-1-9,1 3 1,2 4-1,3-2-2,-1 1-15,-1 1-13,4-2-13,0 2-6,0 1-25,7 5-30,-11-9-30,6 5-191,5 4-342,-12-7 152</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2T08:00:51.074"/>
    </inkml:context>
    <inkml:brush xml:id="br0">
      <inkml:brushProperty name="width" value="0.05292" units="cm"/>
      <inkml:brushProperty name="height" value="0.05292" units="cm"/>
    </inkml:brush>
  </inkml:definitions>
  <inkml:trace contextRef="#ctx0" brushRef="#br0">4325 5113 77,'-1'-4'164,"1"4"-11,-3-5-13,3 5-2,-1-5 4,1 5-2,-2-4-5,2 4-5,-1-3-13,0-1-8,-2 1-14,3 3-7,-6-7-8,5 4-5,-3 1 2,1-2 1,1 1-9,-1 0-5,3 3-9,-7-6-2,3 3-5,-2 0 3,2 1 2,4 2-2,-8-5-4,3 3-4,-1 1-7,6 1 0,-12-1-1,4 0-5,8 1-1,-13-3-3,7 2-6,1 0 7,-3 1 0,3 0-3,5 0-3,-13-2-2,13 2 0,-10-1-2,5 1-2,-3 1-2,-2-1 0,5 2-4,-1-2 6,-1 1-6,-3 1-1,2 0-2,1-1 2,-5 1-8,5 1 5,0 0 4,-2 0-1,-2-1 1,2 1-3,1 0 0,-2-1 1,1 3 2,-1-1 4,3 0 0,-3 0-2,1-2 0,4 3 3,-5-2-5,1 0-1,5 1 1,-4-2-2,3 3 2,-5-3-4,2 3-2,1-2 3,-3 5 0,3-7-1,-1 4-1,2-1-2,-2 0-1,3 0 1,-1-1 3,-1 2-2,2 2-2,-2-2 3,0 1-3,1 0 5,-1-2-4,4 1 0,-4 0-1,1 0 2,2 0-3,-2 0 1,-1-1-2,1 4 2,0-3 2,-1 0 1,2 3-1,1-1 0,-4 3-3,2-2 8,-2 1-6,1-1 1,4-1 1,-2 3 0,-4-2-5,4 1 3,-3 3 0,3-5-3,-2 1 3,2 1-3,1 1 2,0-4 1,-1 3 0,1-1-1,0-2 2,0 2-2,-1 0 2,3 3-1,-1-4 6,-1 3-8,0-1 0,2-1 3,-1 1-3,1 1 0,-1 0 1,-1-1-1,2 2 2,-3 0 1,3-1-3,1 0 1,0-1 17,1 1 3,-3 0-6,3-1 2,-1 3-3,0-3-1,1 2 1,-2-2-3,2 3-2,0 1-1,0-3 1,2 1 0,-2-3 1,0 4-1,0-3-3,0 2 2,0-2 0,1 3-1,0-3-2,3 1 4,-3 2-4,1-2-2,-2 0-1,3-3 0,-1 4 4,0-3-2,2 1 0,1 0-3,-2 2-1,1-3 1,-1 1 7,-1-1-5,0-1-1,1 1 1,1-2 0,-2 4 2,2-5 7,0 5 0,0-1 5,-1-2-4,0 2 1,1 2 10,1-2-5,0-4-3,0 3 4,-1-3-6,-1 4 0,0-2-1,1 0 1,0 1-10,0-1 5,1-1 1,0 1-1,-2 2 4,2-4-9,-3 2 2,5-1 6,-2 2-5,1 1 3,-2-1 1,1 0 5,1 1-2,1-1-4,-3-2 2,2 4-2,-3-4-1,4 3 0,-4-4-6,3 0 3,1 4 3,-2-4 4,0 1-1,2 0-3,-4 0 2,4 0-3,-1 0 3,-1-1 3,0 0-5,2 0 6,-2 1-4,0-1-3,1-3 5,-2 5 5,2-3 4,2 0-3,-2-2 1,2 2 6,2 2-2,-2-4-3,-2 1-3,2-1-11,0 1 4,1-1-3,-2 2 0,1-1 10,1-1-12,1-1 1,-3 0-3,3 3 12,0-3-3,2 2-5,-5-3 1,4 1 0,-3 1-7,-3 0 4,6 1-1,0 1 6,-3-2-4,2-1 1,-3-1-1,1 3-1,0-3-1,1 0-3,-5 0-3,7 2 2,1-2 7,-6 0 0,2 2-2,-3-2-4,4 0 0,-4 0 3,5 1-1,-2-1-4,0-1 2,1 2 0,-3 1 5,-1-2 12,4 2-14,-1-2-1,1 0 3,-5-2-9,3 2 8,0-3 2,-1 1-8,3 2 3,-3-2 2,2 2-16,-2-1 15,3-1 0,-4 2 5,1-2-7,0 2 6,3-1 0,-3-3 1,2 1-4,-2 1-2,3-1 4,-1 3-1,1-3-3,-4-2 3,0 1-4,3 4 5,-2 0-5,1-3-3,-1-1 0,0 2 10,2-2-1,2 0-4,-2 0 3,3 0-6,-4 2 4,2-2-5,-4 0-1,4 1 5,-4-1-6,0 0-4,1 2 12,1-2-1,-1 0-6,0 0 5,2 1-4,-4 1-2,0-3 9,2 2-4,1-1 5,0 0-5,1 1-5,-3 0-1,0 1 17,4-3-15,0 2-1,-5-2 5,1 1 2,3 1-2,-2-2-3,-2 1-6,3 1 4,-1-2 4,3-2 0,-4 2 5,0 2 1,0-2-8,2-1 4,-3 3 0,3-1-5,-4-1 2,3-3 6,-1 3-16,0 1 12,-1-1-1,3-2 0,-4 4 5,1-2-8,0 1 8,0 0 4,1 0-11,1 0-2,-3 1 7,-1-1-8,2 1 3,-4 3 3,5-9-12,-2 4 13,1 0 1,1 0 3,-2 0-2,3 2 0,-4-3-15,2 1 14,1 1 8,-5-1 6,4-1-9,0 3 4,-3-4 0,4 0 6,-5 2-1,4 2-14,-3-4 18,-1 2-3,2-2-2,0 1-9,2-1 2,-4 1 3,1-2-8,2 1 5,1 1-2,-3-2 2,0 1-2,4-1 1,-2 1-6,-2 0 0,3 0 5,-3-1-6,3-2 0,-4 3 7,3 2 0,-1-4 6,-2 4-7,4 0-3,-4-2-2,0 0 4,3 2 3,-2-3-6,-1 1 6,4 1 0,-4-1 0,2 3-4,-2-2 1,0 0 0,0 0-4,0-2 6,0 3-7,0-2 0,0 1 3,0-2-2,0 3 2,0 0-4,0-2 0,3 1 9,-3 2-11,-3-3 4,3 3-6,-2-1 0,4-1 5,-4-1-3,2 2 2,0 0 4,0-2 3,-4 2-8,4-2 0,0 2 0,-1 0 1,1 0-2,0-2 3,0 4 0,0 3-2,-3-9 1,3 7 4,0-4-5,-1 1 0,-2 0-2,3 1 0,-1-1 3,-3 0-9,4 1 8,-1 0-3,-2 0 9,2-1-6,0 0-1,-2-1-7,2 1 8,-2-1 1,2 4 1,-3-5 1,3 2 2,0 0-6,-3 2 0,4 0 0,-4-4-2,4 1 15,-4 3-15,2-4 6,0 1-4,1-2 1,-2 3-5,2 0 5,-2 0-1,1-2-6,1 2 7,-3 0-2,1 1 2,2-3-12,1 7 10,-2-5 4,0 0-1,1 2 6,-3-1-4,2 1-2,-1 0-2,0-2-2,2 2 0,-4-1 3,4 0-4,-2 1 0,-1 0 1,3-1-1,-1-1 6,0 2-2,2 3 1,-4-7-5,3 4 0,-1-2 5,-1 1 5,2 1-4,1 3-11,-5-4 5,1 1 0,1 0-11,0-2 11,0 0 10,-1 1-5,1 2-6,1-4 4,-3 2-5,1-1 1,0 3 2,0-4 5,1 2-1,0 2 0,-3-2-1,2 0 2,1 1-3,-2-1 4,0 0 2,4 2-7,-3-1 1,0 0-2,0 1 2,-2-2-11,2 1 11,3 0 4,-3 1-4,0-1 0,-1 1 6,1-1-3,4 3-1,-4-5-3,-1 3 3,4 0-2,1 2-5,-9-5 15,8 1-15,-3 3 6,-1-3 2,2 3 4,-3-2-4,3-1 0,-2 2-6,0 1-11,5 1 12,-9-4 1,5 1 2,-1-1-11,-2 0 13,0 3-2,-1-5-3,3 1 2,-1 3 4,-2-2-5,3 1 0,-3 0 3,2-2 4,-4 4-4,5-4 6,-4 2-12,2 1-2,-1-3 6,0 3 0,0 2-1,-1-4-12,-1 1 10,1 1 7,1-2-4,-2 1-1,0 2 0,1-2-1,-2 2 2,0-3 2,2 2-1,-1 0-1,0-1-2,1 1-13,0-1-10,-3 1-22,2 0-4,-3-1-23,2 1-26,-3-1-16,-3 2-29,2 0-16,-3 1-26,0 2-28,-1 2-38,-3 3-17,3-3-27,0 4-24,-8-2-168,8 2-529,1 0 234</inkml:trace>
  <inkml:trace contextRef="#ctx0" brushRef="#br0" timeOffset="1">4219 5340 45,'0'-4'217,"0"4"-20,0 0-20,0 0-11,0 0-14,0 0-11,-13 7-12,13-7-4,-4 9-8,3-2-1,-3 2-3,-1 6 0,-3-3-11,3 2 2,4 3 0,-6 3-11,1-2-8,2 2-6,-2 7 1,-3-1 1,5 0-10,-4-1-1,2 0-11,-2 3-1,1-3-8,3-4-1,-5 3-5,7-6 0,-4 0-7,5-1-1,-4-4 0,4-4-7,-2 1-4,2 0-1,-1-3-3,1-1 1,0 0-1,0 0-3,3-1 3,-3 0 4,0-1 4,1-1 5,0-3-1,1 5 4,-1-5 1,0 0 3,0 0-10,0 0-5,0 0-2,2-15 1,0 10-3,2-1-6,-3-7 2,2 2-5,0-4 3,1-1-4,-2-2-1,2 2 4,0-1-15,0 3 20,1-1-16,0-2-4,-1-1 3,0 2 0,-4-1-9,6 1 6,0-1 12,-3-3-10,3 6-2,0-2 2,-5 3-6,4-2 1,-1 3 0,1-4-1,-1 5 0,0-3 3,-3 4 2,3-2-3,-1 0 1,4 5 3,-4-3 0,-2 0-1,4 3-5,-1 0 4,0-3 0,0 3-2,-3 2 3,3-2 1,-2 3 1,2 1-8,-4-2 4,4 1-1,-1 3-4,-3 1 3,0 0 1,2-7 1,-2 7-4,0-3 3,0 3 0,0 0 0,0 0 3,0 0 0,9 8 0,-6-2 2,1-3 3,0 3-5,2 5 4,0-4 7,-2 4 7,5 3-2,-3-2 4,2 5 2,-4 0-2,5 0 1,0 0 0,-3 0 12,2 1 21,0 4-12,5 0-7,-9-2 0,4-2 2,1 0-3,1 7-8,-5-7 5,4-1 0,0-1-12,-5-2 4,1-2-2,-1 0 1,1 2-1,0-2 6,-1-3-17,1-1 0,-4 1 12,3-3-14,-1 3 10,-2-4-9,2 1 1,-1-2-9,-2 0 18,3-1-10,-3-3-4,1 5 0,-1-2 5,0-3 3,3 4-12,-3-4 10,0 0-23,0 0-12,0 0-5,2 3-14,-2-3-11,0 0-20,0 0-12,0 0-25,0 0-24,0 0-30,0 0-31,0 0-30,0 0-33,-11-8-48,11 8-175,-8-4-520,3 2 231</inkml:trace>
  <inkml:trace contextRef="#ctx0" brushRef="#br0" timeOffset="2">4151 5610 139,'0'0'237,"-5"-1"-19,5 1-29,0 0-18,-1-2-14,1 2-8,0 0-13,0 0-11,11-3-4,-2 2-15,0 1-4,1 0-9,3-3-4,1 3-9,0 0-7,5 0-8,-1 3 5,-1-2-12,1-1-5,2 3-4,-3-2-10,-2 0 5,-2 0-6,0 1 15,-2-1-6,-2 0-1,0 0-6,-5 1 0,5-2-2,-4 3 0,-5-3-2,8 2 5,-3-2-5,-5 0-3,0 0-4,6 3 1,-6-3-5,0 0 1,0 0-8,0 0-2,7 1-19,-7-1-21,0 0-24,0 0-25,2 1-33,-2-1-29,0 0-26,0 0-37,0 0-210,9 0-441,-9 0 195</inkml:trace>
  <inkml:trace contextRef="#ctx0" brushRef="#br0" timeOffset="3">5034 5514 34,'0'0'160,"0"0"0,-5-1-8,5 1-2,0 0-10,0 0-15,0 0 4,0 0-10,0 0-4,0 0-8,0 0-6,0 0-7,0 0-8,-4-2-1,4 2-5,0 0-3,0 0 2,0 0 0,19-1 2,-15-1-3,4 0 2,-2 2-3,7-2-7,-3 1-7,3 0-1,5-2-7,1 3 3,-1 0-9,4-3-3,7 3-4,0-3-3,-1 0 1,2 2-5,3-1-5,-1 2-1,-1-1-4,-2 0-4,3 1-1,0-1 0,0 1-5,-2 1-2,-1 0 4,1 0-8,1-1 7,-3 0-9,0 0 2,-5 0 2,3 2 6,-4-1-14,-5-1 4,4 2-2,1-2 0,-3 0-1,-2 1 3,-5-1-4,1-1 3,1 2 0,-2-1-5,0-1-1,2 1 4,-3-2-4,0 2 4,-3-1-2,-2 1-2,2 0 6,-8 0-5,11-2-5,-7 0 1,-4 2 6,10-1 0,-4 1 2,-3-5-5,5 3-1,-3 2 2,-5 0 1,9-2-1,-9 2-1,5-1 3,-5 1 1,6-2 0,-6 2-3,4-2 0,-4 2-1,0 0 0,4-3-2,-4 3 12,0 0-12,0 0-1,0 0 5,0 0-4,3-3 0,-3 3 4,0 0-2,0 0 6,0 0-4,0 0-6,0 0 7,0 0 11,0 0-12,0 0-1,0 0 3,-2-5-4,2 5 1,0 0-4,-5-4 0,2-1 5,0 2-1,1-2-4,-3 4 6,2-4-6,-1 0 1,0 2 10,-1-1-7,1 1-5,-1-1 6,1-1-2,0 2-2,1 1 3,-1-1-2,0 1-1,4 2 12,-4-6-11,0 5-1,0-4 3,2 2-4,2 3 0,0 0 3,-4-2-4,4 2 7,0 0-3,0 0-4,0 0-5,0 0 4,0 0 4,-5 6 2,6-2 8,-1 3 4,0-2-1,4 4 3,-4-4-2,0 7-2,0-4 3,3 4 2,-2-3-2,1 3 13,0-2-2,-2 0-14,2-1 1,0 1 0,0-3-3,-1 1-2,-1 0-2,2 1 4,-2-2-1,1-2 3,-1-1-3,1 1-1,-2 0 3,2-2-6,-1 2 1,0-1 5,0-4-5,1 3 2,-1-3-4,0 5 5,0-5 1,0 0 1,0 0 0,0 0 4,0 0-11,0 0 2,-1-17-2,0 12 3,0-7 0,1 2-4,-3-1-2,-1 0 6,4-4 2,-4 1-3,3 2-7,0 0 2,-3 2 0,0-2 3,4 3-9,-2-2 12,-1 5-9,-1-6 5,4 4-4,-1 2-1,1 3 2,-4-4 4,4 2 1,0 2-3,0-2-4,0 5 5,0-6-4,0 6-3,-1-3 3,1 3 0,0-5 3,0 5-5,0-5 3,0 5-7,0 0 3,0 0 0,0 0 4,0 0-2,0 0 0,0 0 1,10 8 4,-5-6-4,-1 1 2,1 2-2,0 1 1,2-1 4,-2 2-3,0-3 0,1 4 0,-1-1 2,4 1-7,-4-3 5,2 2 2,1 3-3,-3-5 1,3 2-1,-1-2 4,-2 0-4,0 0 4,4 3-2,-4-5-3,-2 2 1,1-4 1,-1 1 1,1 3 2,0-3-4,-4-2 14,2 4-11,1-3-5,-3-1 3,0 4 7,0-4-9,0 0 4,0 0 1,0 5-2,0-5 3,0 6-4,-5-4-4,0 2 10,1 0-9,-2 0 6,1 1 0,-2-1-5,0 0 8,-2 0-8,2-1 2,-1 3-2,-1-3-4,1 3-7,0 0-16,-1-1-11,-1 0-14,1 0-22,-3 2-18,2-3-21,5 1-24,1-1-23,-1 0-13,0-3-13,5-1-17,0 4-33,0-4-124,0 0-391,0 0 174</inkml:trace>
  <inkml:trace contextRef="#ctx0" brushRef="#br0" timeOffset="4">6544 5022 92,'0'0'169,"0"0"-3,0 0-10,0 0-11,0 0-4,0 0-13,0 0 1,0 0 12,0 0 4,7 10-2,-6-7-5,-1 2-13,0 1-3,1 1 7,-1 3-12,0 0-7,3 2-4,-6-2-2,6 6-10,2-2-3,-4 3-4,3-1-8,0 2-8,-3-2-3,3 0-3,-3 4 10,2-3-14,-2 2-5,3 8-5,-4-13-9,5 5 15,-5-4-25,1 2 10,-1-3-11,0-2-4,0 1-3,0-4 2,3 0-4,-3 2 1,-3-6-10,6 2 4,-3-2 2,0 0 3,1-1-11,-2 1-1,-2-2 1,3-3 0,0 5-5,0-5 4,-1 4 4,1-4-7,0 0 1,0 0-1,0 0-11,0 0 5,0-17-8,-2 10-1,-1 2 2,3-8-7,-1 0 0,1 3-2,-4-6-4,-1-1-5,1-3 8,0 5-4,4-2-1,-4-2 5,3 2 10,-4 2-3,2 2-10,2-3 5,0 4-1,-4 0 1,2-3-7,1 2 9,2 0 1,-2 1 1,2 2 0,-1-2 9,1 0-10,0 2 1,3-2 2,0 0 7,-1 0-7,4 2-1,-2-1-1,6 1 7,-6-3-5,2 2 3,2 3 0,2-2-1,-2 3 2,-4-1 0,6 2-1,-5 1 4,3-1-4,-2 2 1,1 1 3,1-2-2,-2 4 0,0-2 2,2 3-4,-2 0 0,4 0 4,-2 3-2,1-1-3,2 3 6,-3 1-1,-3 0 1,4 4-3,-1-3 0,-5 1 4,1 3-1,0-1-1,-2 0 2,0 2 0,2-2-1,-4 2 3,0-1-3,-3 2 0,2-1-2,-4 2 4,1-1 2,-4 0-2,2-2-1,0 1 0,-1-3 2,0 6-1,-7-5-1,7 0-1,-2-1 0,-1-1 3,4 1 2,-1-3-5,0 0 1,-3-1 5,3 0-4,2 0-4,1-1 6,-1-4 0,1 4 5,-1-3-6,5-1-3,-5 3 3,5-3-3,-5 2 2,5-2 0,-3 4 0,3-4-1,0 3 1,0-3-4,0 0 0,0 0 2,0 0-4,0 0 10,7-12-10,-6 10-3,4-1 3,3-2 5,-2 0-3,3 1 1,4 1-1,-3-1 3,4 0-9,0 0 6,2 4 1,5 0 1,-4 0-3,-4 0 1,4 4 3,0 2-2,-3-1 1,-2-1 3,-1 2-6,2-2 1,-4 4 4,-4 1-4,5-4 1,-5 4 4,-1-1-3,-1 0 0,-3 1 3,-2 1 3,-1 1-3,-3-1 0,-1 1-1,2 0 1,-3 0 0,-2 1 4,-3-1 3,4-1-6,-5-3 9,4 3-4,-3-5 2,4 2 0,-4-3-1,-4-1-1,2 0 0,-2-1-3,5 0 1,0-2-4,1 0-5,-1-4-10,1 4-7,1-3-9,1 2-3,1 0-13,1 0-15,-1-3-17,0-1-23,3 2-27,-4-1-24,5 1-23,0-2-18,3 0-29,1 1-158,0 4-408,-1-11 180</inkml:trace>
  <inkml:trace contextRef="#ctx0" brushRef="#br0" timeOffset="5">6916 4768 9,'-3'-7'131,"0"2"4,-1 0-10,1-1-5,0 0-1,-1 1 4,-1 0-4,1 1-8,0 0-8,-2 0-12,2-2-10,-3 2-5,0 2 4,-1-1-8,-1 1-8,-1 2 7,-3 0 2,4 0-3,-1-2-7,-3 1 6,3 1-12,-4 0-6,5 1-1,-4-1-2,0 2 0,2-4-1,0 4-2,3-2-4,-5 3 1,3-1-7,0 0-1,-2 1-3,1 1-1,2-1 3,-4 2 1,-1-2 2,6 3-7,-3-2 3,-1 2 0,1-1-3,-1 1-1,1 0-2,0 2 13,-3-3-2,4 2-3,-1 1-1,2-2-2,1-1 0,-1 2-3,-1 0-7,2 1 1,-2-3-2,1 4 4,2-3-1,0 3-6,-1-1 5,1 1-1,-1-1-4,-2 1 3,6-1-5,-5 2 2,0-1 3,4 0-8,-3-2-2,2 3-1,2-3-1,-4 2 3,4 1-3,-1 0-1,0 0 7,-1 0-7,2-1 0,-2-2 6,2 4 1,-1-2-3,2-1-4,-3 2 3,3-2 2,1 0 1,-2 0 2,1 1 2,-1 1-3,3-1 3,-3 1 1,2 3-3,0-8-3,0 8-3,-2-6 1,3 3 4,1 0-1,0-1-1,0 1 2,-3-2 2,3 2 2,0-1-9,-1 1 4,2 1 3,-1-1 1,0 1 1,2-2 4,-2 3 3,1-3-14,-2 1 3,2 1-4,0-1-2,-1 2 4,2-2 0,0 0-3,-1 0-3,2 2 1,-2-2 6,0-1 1,1 0-1,0 2-4,-1 1-1,1-3 0,0 4 6,0-4-10,-1 1 1,-1 0 1,2-1-2,0-1 9,3 3-9,-5-2 3,5 2-2,1-4 1,-4 5-2,1-2-8,0 0 9,2-1-4,-4 0 3,2 2 3,-1-2 4,2 1-6,0-1 4,-3 1 2,3-3 5,0 4-1,0-5 7,1 3-11,-4-3-3,4 0 2,0 3 4,3-1-3,-3 1-8,3-2 6,-2 2 2,1 0 3,-1-1-4,3 0-6,-1-2 5,-2 2-7,2 0 4,0-1 8,-3 2-4,6-4 6,-2 2-5,0 1 6,3-1-4,-1 0-6,5-1 11,-5 1-5,0-3-2,2 2 3,0-1 0,-2-1-7,2 1 3,6-1-5,-7 0 2,2 0 0,-1 0 2,-2 1-3,7-1-1,-4 2 1,0-3-2,-1 1 3,-2-1-7,2 2 6,1-3-2,-1 2 0,-4-1-5,5 0 5,-4-2 0,3 0-5,-3 2 1,-1-3 8,4 1-10,-3-1 8,2 3-4,-6-1-1,3-3-1,-1 1 2,-1 0-5,2-1 5,0 1 2,2 0-4,-4-2 2,1 2 3,1-2-5,1-1 0,-2 2 3,1-3 9,0 3 2,3-3-5,1 0-9,-4-1 0,4 2 0,-5-2 2,3 1-7,-2 0 4,1-1 7,2-1 0,-2 4-14,0-5 23,-2 2-18,2 1 2,0-1 5,0 1-11,-2 0 3,-2 1 0,0-2-1,1 1-10,0 1 17,0-2-4,2-2 6,0 2-5,-4 1 4,4-2 9,-4 1-13,3 1 1,-4-1-4,6-3 0,-4 2 4,2-2-1,-4 4 7,1-1-5,-1 0-3,0-1 6,1 0-1,-1 2-10,2-5 5,-2 2 5,1 2 5,0-2-5,-1 2 3,0-4 2,1-1-16,-1 2 13,0-1-4,1 1 10,0-1-7,-1 1 7,-2-1-6,1 0 20,-2-1-23,3 3 10,-2-5-11,1 4-2,-2-2 4,1 1 11,-1 2 1,-1-2-2,1 1 5,0-2 6,1 0-1,-2 3-7,0-2-4,0-4 2,2 4-5,-2-4 1,1 2-2,-2-1-6,2 2 8,-2-1-8,2 1 7,-2-1-3,-1 4 1,2-4 0,0 3-1,0-4-6,2 4-2,-6-3 4,3 3-2,0 5 7,0-7-8,-3 1 1,4-3 0,-3 5-2,2-1 12,1-1 4,-4-1-17,3 1 2,-2 1-1,1 2-2,2-2 8,-2 0-7,0 2 3,-2-1-3,3 2 4,-2-1-3,3-1 0,-4 0 4,4 1 0,-2-2 2,1 2-2,1 1-5,-3-2 4,1 0 0,1 2-7,0-2 10,-2 2-5,0 0 3,0-3-4,2 2 3,-2-2-4,1 1 0,-2 2 2,4-2-4,-4 1 3,4 0 0,-1-1 15,-3-1-16,3 3 6,-3-2-17,1 1 14,1 0-13,-2 1 13,3-1 7,-2 2-7,-1-3 3,2 2-6,-1 1 1,-2-2-13,1 2 18,3-3-1,-3 1 2,-1 2-3,0 1 3,2-4-2,-1 1 6,-1 2-12,0-2-2,-4 1 6,3-2 3,2 2-5,-2 0 4,-1-2 3,0-2-7,0 2 3,-2-1 0,2 0-1,-4 1-1,1 0-6,0 0 3,0-1 4,0 0-9,-2 0 17,-3-1-8,2 0 2,-4-1 5,3 1-5,-1 2-3,1 0-4,-4-3 4,3 5 0,-5-2-10,4-2-26,0 3-17,-1-2-8,-3 4-25,0-1-24,-3 2-9,5 1-21,-5 2-21,0 2-28,2-1-24,-5 3-36,8 0-28,-1 2-239,-10 2-559,9-1 248</inkml:trace>
  <inkml:trace contextRef="#ctx0" brushRef="#br0" timeOffset="6">5889 5767 46,'0'0'179,"0"-3"-10,0 3-12,0 0-13,0 0-13,0 0-10,4-6-12,-4 6 1,0-4-13,0 4 4,0 0 1,0 0-1,-4-4-2,4 4-6,-3-4-2,3 4-2,-5-3-1,5 3-10,-5-2-4,5 2-3,-9-3-7,5 1-9,4 2-1,-12 2-2,1-4-7,4 2-3,-6 2-5,3-2-4,-3 3 3,8-3 1,-8 2-1,2 0 0,-1 0-3,3 1-11,-6 1 1,6 1 1,-1 1-1,-2-1-3,-1 0 1,2-1-3,-2 1 2,2 3 6,2-4-4,0 2-2,0 0 3,1-1-7,-2 1 0,2 2-3,3-3-4,0 1 4,-1 1-6,3 0 4,-2-2 0,0 4-2,1 0-1,3 0-3,-3 0 1,4 1 2,0-3-2,4 3-1,-2-3 1,1-2 0,1 7 5,1-3-4,2-1 0,-2 2-1,3-1-1,1-2-1,2 1 2,0-3 1,0 2-2,7-2 1,-6 0-4,17 2 8,-10-5-5,2 0-4,-6 1-5,5 0-10,-5-1-8,-3-4-12,2 4-10,-1-6-11,-1 4-10,-1-3-17,-3 3-15,-8 0-15,15-1-12,-8-1-10,-1 0-17,-6 2-13,11 0-13,-5-3-23,-3 2-105,-3 1-331,4-6 146</inkml:trace>
  <inkml:trace contextRef="#ctx0" brushRef="#br0" timeOffset="7">5677 5939 16,'0'0'268,"0"0"-18,-7 0-22,7 0-22,0 0-20,0 0-17,0 0-11,0 0-14,0 0-12,0 0-14,22 0-6,-22 0-13,13-3-9,-2-1-11,2 4-3,1 0-12,-1-3-2,1 3-9,-2 2-5,-1-4-5,-1 2-8,0 0-6,2 0-15,-4 0-7,-2 0-19,-6 0-7,10 0-9,-10 0-13,7 0-12,-7 0-17,7-2-8,-7 2-16,0 0-14,0 0-19,8 2-13,-8-2-21,0 0-132,0 0-317,0 0 141</inkml:trace>
  <inkml:trace contextRef="#ctx0" brushRef="#br0" timeOffset="8">6556 4786 126,'0'0'152,"-5"-4"-7,2 2 7,1-4-4,-1 3-15,1-2-9,-4 0-8,3 1-2,-4-3-7,4 0-8,-4-1-5,1-2-8,-1 2-7,0-3-8,2 0 1,-3-5-4,1-2-12,2 2-4,-2-1-6,2 0-1,2 5-6,-1-3-4,2-2 0,-1 0-3,2-2-3,-2 4-1,3 0-3,0-1-4,-1 1 18,1-1-2,2 1-6,1 4-2,-3-7-6,4 1 0,0-1-4,0-1-2,2 1 6,-1 1 0,1-1-4,1 1-4,2-1 2,0 0-2,4-5 0,-2 7-3,-1 0-2,0-1 0,10-5-2,-9 6 0,1 0-2,3 2 2,-2-1-5,1 3 1,1-3 0,-1 4-1,0-1 1,0 0-3,3 4 3,-3-4-1,5 4-3,-4-2 5,2 2-4,1-2-1,1 3-1,-1-1-1,1 1 4,1-2 1,-1 2 3,0 1-6,-2 0-2,1 2 5,-6-1-7,2 3 4,-2 0 0,0 0-4,-1 0 5,0 2-2,-2 2 3,1 0 0,-2 1-1,-3-2-2,4 4-1,-1-1 5,1 3-4,-3-2 2,5 4-13,-5-1 0,3 2 1,-1-1 1,0 0 5,0 3 2,-2-1 2,1 7 5,0-4 3,-2 3 6,-1-2 3,0 2 0,0 0-1,1-1 4,-1 2 3,-2 0 0,-2-1 1,4 4 3,-4-3 3,1-1-3,-1-1 2,0 5 1,-1-4-9,0-1 3,-2 4 9,3-2-12,-5 0-3,3 10 12,-2-14-5,4-2 0,-3 6 3,-2-3-3,0 3-2,0-4-5,-1 3 2,-2 0 1,0-3-4,3 1 2,-1-3-3,-1-2 1,1 0-2,0-2-3,-1 0 0,3-2 0,-2 1-4,3-4-2,1 3 1,-3-1-2,1-1 0,0 0-1,-1 0-9,2-1-3,3-3-6,-6 2-6,5 1-14,1-3-6,-3 4-18,3-4-20,0 0-25,0 0-32,0 0-29,0 0-29,0 0-24,-14-9-181,10 6-432,4 3 191</inkml:trace>
  <inkml:trace contextRef="#ctx0" brushRef="#br0" timeOffset="9">7042 4456 179,'0'0'182,"0"0"-2,0 0-15,0 0-12,-11 15-9,8-8-10,0 0-11,-1 4-9,0-6-13,-1 1-4,0 5-5,1-1-7,-1-2-3,1 2-4,-2 0-3,0-1-11,-1 3-4,2-3 0,-1 1-10,0 1-4,3-2 2,-5 3-2,4-3-7,-2 3-1,-1-6-7,5 2 1,-1 0-4,-2-1-2,2-1-1,2-2-3,0 5 2,0-6-5,0 2-1,-1 0-5,2-5-4,-1 7 3,2-3 2,-1-2 0,2 2 4,-2-4 4,4 4 5,3-3 2,-3-1-3,5 0-4,-2 0-2,2-1 2,0-2-3,2 2-7,2-2 2,-1 1-3,2 1-2,4-3 3,-3 1 6,2 2-11,-2-2 1,-2 1-2,0 2-1,1-3 0,-3 3-1,2-2-3,-3 1 0,2-1 0,-3 0 2,-1 1-1,-2 0 3,-1 0-1,1-1 3,2 0 7,-4 0-7,-4 2 10,5-1 2,-5 1 4,1-7-1,-1 4-2,0-2 3,-1 0 5,1-2-8,-4 3 7,0-6 2,-1 1-4,0-1 4,-3 1-1,2-3-5,0 1-1,-1 1-8,-4-3 10,1 4-10,2 0 1,-5-4-6,2 1 1,-3 0 1,3 6-7,1-2 4,-1 1-6,-1 1 6,2-1-1,0 3-2,0-3-12,2 0-10,-5 2-18,8 2-3,-3 1-11,2-1-10,3 0-20,-3 2-24,6 1-19,0 0-34,-8-4-32,8 4-15,0 0-9,0-4-16,0 4-118,0 0-375,0 0 167</inkml:trace>
  <inkml:trace contextRef="#ctx0" brushRef="#br0" timeOffset="10">7559 3830 200,'0'-5'259,"0"5"-15,0-5-18,0 5-16,0 0-15,0-3-18,0 3-19,0 0-18,0 0-14,0 0-10,0 0 12,0 0-4,0 0 0,4 17-5,-3-14-7,0 5-8,-2-2-2,1 5-7,-1-2-3,1 0-10,-4 0-8,4 1-4,0-3-16,0 1 4,0-1-12,-1 2-1,1 0-1,-1-2-9,2 2 6,-1-4-16,-1 2 3,1 1-29,-2 1-16,1-1-25,2 0-32,-2 4-33,-3-6-53,4 1-32,-1 1-39,1-2-241,-3 1-511,2-2 226</inkml:trace>
  <inkml:trace contextRef="#ctx0" brushRef="#br0" timeOffset="11">4003 4998 103,'-8'-3'172,"-1"-1"-15,-2 4-9,7-5-5,-8 2-23,6-4 17,-5 5 12,0-4-11,6 0-13,-6 1-14,3-1 2,0-3-5,1 2-14,-2-3-7,1 3-7,0-3-4,1 0-6,-2-1 9,-1-2-8,3 3-7,-2-6 9,-1 2-5,5 1-10,-3-1-2,-2 2-2,1-5-8,3 0-4,-1-1-4,0-7-2,-1 7-1,8-1-5,-4-3-2,3 4-7,2-7 3,-1 5-1,1-5-7,6 0-4,-2 0-2,0 6 2,0-5-3,4-1 1,-1 7-6,3-5 5,-2 5-2,0 2 4,6-8-5,-5 7 0,3 0-5,-1 1-11,6-6-6,-5 7 5,7-2-3,-6 2 2,4-4-2,-5 4 5,3 2-1,6-4 3,0 2-1,2 0-1,-10 4 2,5 2 5,0-3-7,-2 3 7,1 0-3,1 2 2,0-1-2,2 3 3,-10 2 1,9 1-5,-3-1 5,1 2-4,-3 1 0,1 2 4,-3 1-2,1-2 2,2 5-1,0-3-2,-1 4 3,-4 0-1,6 0 0,-2 2 11,1 1-12,-2 1 3,-4 0-3,4 0 2,-1 2 0,-4 4 0,2-5 2,-2 8 0,0-6-1,-1 3 0,-3 1 0,3-4 2,-2 3 1,-1-1 1,-1 1-5,2-1 4,-4 0-1,1 2 1,0-2 0,2-1-6,-3 2 6,0-4 2,-2 5-1,1 1 1,1 0 4,-4 0-2,2 0 3,-1-1-1,1 1 7,-4 0 1,0 6 3,-1-6-2,-1 5-2,-3 1-1,3-1-2,-1-6 3,1 1-3,-3 4 2,1-6 0,0 0-4,2 3 1,-1-3 1,0-1-1,-2 1 3,4 0-6,-3-3 3,2-4-1,0 6 3,-1-5-5,1 5-2,-2-4 1,-1 3 5,4-5-7,-3 2-3,2-5 6,-3 3-6,1 0 2,1-3 1,3 1-4,0-1 5,-1-2-3,-1 2 1,3-2-1,-1-1 2,3-1-3,-2-1-10,1 2 6,2-4-16,-6 3-10,6-3-12,-2 4-15,2-4-14,0 0-22,0 0-19,0 0-17,0 0-32,0 0-14,0 0-28,0 0-6,0 0-141,0 0-376,-10-11 167</inkml:trace>
  <inkml:trace contextRef="#ctx0" brushRef="#br0" timeOffset="12">4317 4923 95,'0'0'185,"1"-4"-12,-1 4-13,0 0-16,3-3-10,-3 3-11,0 0-22,0 0-3,0 0-11,0 0 4,0 0-3,0 0 4,0 0-3,4 9-5,-3-4-10,-1-2-2,0 4-4,0-2-13,0 1-2,3 2-4,-5 1-5,4-2-5,-1 2-5,-1-2 6,1 2-13,1-2 1,-1 4-4,-1-5 1,1 1-2,0-1-7,0 1 1,1-2 0,-1-2-5,-1 2 4,3-1-6,-1-2 1,-2-2 8,3 3 2,-3-3 3,1 3 1,-1-3-1,0 0-1,10-5 3,-4 2-7,0 1-6,1 0-4,1-3 6,1 1-2,0-2-1,0 1 0,4 2-3,-4-4 2,1 3-5,-1-1 1,1 1-3,3-3-1,0 4-3,-3-1 4,-2-1-5,4 2-1,-1 2-5,-4-2 6,-2 0 0,2 1 1,-1 0-4,0 0 3,-2 1 3,-4 1-4,6-2 2,-6 2 0,6-2 1,-6 2 8,5 0 5,-5 0 7,0 0 0,1-3 8,-1 3 1,0 0-3,-1-7-4,1 7 5,-5-5-4,2 3 4,0-2-3,-3-2 3,1 1-2,-6 0-3,3 0 11,-2-2-4,-4 2-7,1-4 1,3 1-1,-7-3-2,3 3-2,-2 1 0,5-3-7,-4 0-1,1 3 0,1-2 0,3 3 1,-2-1-5,1 0-4,1 0-11,-2 0 0,3 2-17,3 0-16,-1 3-18,1-1-21,-2-2-33,3 2-30,0 1-34,5 2-38,-5-7-207,1 6-456,4 1 202</inkml:trace>
  <inkml:trace contextRef="#ctx0" brushRef="#br0" timeOffset="13">4920 3999 140,'-3'-4'175,"-3"0"-6,3 0-3,-4-1-11,2 3-19,1 0-2,-3-1-17,0 2-5,7 1-14,-10 3-5,5-2-12,-4 3-8,4 1-5,-3 3-4,3-3-10,-4 8-1,4 2 3,-1-5-7,-1 3-7,7 3 1,-4-2-4,3 1-2,1-2 0,1-1-9,1-1-2,4-1-2,-1 2-2,-1-3 1,6-1-5,3 1 8,-4-4-12,10 5 10,-2-6-7,2-3 0,2 0 0,-1-2-4,-2 0 0,1-1-2,-6 0 2,3-4 1,-3 4 2,-4-1 12,1-1 2,-2 2 1,-4-8 5,2 5 7,-1-4 1,-1 0 1,-4-2-3,0 0-2,-4-1-2,-1 1-6,-4-4-1,0-2-6,-4 3-2,3-1 0,-3 4-4,-3-1-1,-2 1-5,4 2-13,-3 3-17,2-2-13,-3 4-27,3-1-26,1 3-33,2-2-38,-1 1-11,2 2-49,3 2-162,0-1-406,8 0 179</inkml:trace>
  <inkml:trace contextRef="#ctx0" brushRef="#br0" timeOffset="14">7407 5335 11,'0'0'137,"0"0"-13,0 0-8,0 0 5,0 0 3,0 0-1,24 2-4,-10 0-9,3-5-2,6 6-11,-1-5 2,11 0 0,5 1-12,-1-2 3,17-2-5,1 1-1,1 2-4,0-1-4,2-4 0,-1 5-5,5-3-2,0 2-2,5-6-2,-3 9-7,26-10-3,-26 4-1,-1 2-1,30-4 3,-26 4-5,23-5-3,-23 5 1,24-4-3,-26 3-1,-3 1 0,2 3-4,0-3 0,-4 1 0,4 0-6,-8 1-2,-3 0-1,-16 1 0,-2-1 0,-4 0-8,-3 0-2,-8 2-5,-3 0-3,-4-1 5,-1 1-7,-6 0 4,0-2-2,1 2-2,0 0-5,-2-1 0,-5 1 4,8-1 0,-4 0 6,-4 1-4,0 0 3,10 0-5,-10 0 8,0 0 4,0 0-10,3-3-3,-3 3 1,0 0-1,0 0-1,0 0-2,0 0 0,0 0-2,0 0-2,0 0-8,6-2-5,-6 2-5,0-4 4,0 4-6,0-5-6,0 5 2,-6-3 0,6 3-1,-3-7-1,0 4 3,3 3-3,-6-7 1,4 2 3,-1 1 9,-3 1-6,1 0 2,2 1 0,-3-2-1,2 1 2,0 1 0,0-1 6,0 0-4,-1-1 2,5 4 3,-4-5 1,2 4-1,2 1 3,-5-4 3,5 4 2,0 0 0,-4-1-4,4 1 1,0 0-3,0 0 7,0 0-6,0 0 2,-6 6 6,4-1 6,1 2 0,0-2 4,1 5 7,-2-1-8,0 1 0,1-3 0,-2 4 2,3 0-4,-1 1 5,1-1-4,-2 0 4,1-1 4,1-1-6,0 0-4,1 2-3,-2-4 0,1 0-1,0-4-1,0 1 0,0 1 2,0-5-1,0 5-2,0-5 1,0 3 4,0-3-3,0 5 2,0-5 1,0 0-4,0 0 3,0 0-2,0 0-2,0 0-6,-2-15 6,4 8-4,-2 2 2,1-6-2,-2 0-2,-2 1 1,4 1 2,-2-1-5,-2-9-5,3 7-4,-4 4 5,3-4 4,-1 1-4,1 0-1,-1 3 1,-1-3 3,3 6-4,-3-3 8,1 2-3,-2 0 2,4-1-3,-1 3 9,-3 0-9,4-2 4,0 1 3,0 5 0,-1-4-2,1 4-1,-2-3 3,2 3-4,0 0-4,-2-5 5,2 5 0,0 0-6,0 0 5,0 0 1,0 0-3,0 0 2,16 6-5,-10-2 3,0-2 3,1 2 0,3 2 0,1 1 0,6-2 0,-2 2-3,2 0 4,-1 3 1,3-3-2,3 1-5,-5-3 5,-1 2 4,1-2-4,-4 1 3,-3 0-2,2-2 1,-2 0-1,1 0 3,-4-2-2,-3 1-1,1 0-2,0-2 1,-1 0 0,-4-1 10,5 3-4,-5-3-3,0 0-2,2 4 3,-2-4-6,0 0 7,-7 5-4,1-2-1,-4 1-1,1-2 2,-2 2-5,1-2-10,-7 3-18,4-1-14,-5-2-23,-1 3-28,2 2-32,0-2-34,1 2-24,5-2-34,-2-2-179,-1 3-433,4-1 192</inkml:trace>
  <inkml:trace contextRef="#ctx0" brushRef="#br0" timeOffset="15">8864 5407 171,'0'0'207,"-3"-7"-17,1 3-10,-2 0-3,1 2-11,1-3-16,-4 1-9,1 1-15,-2 0-9,0 1 1,0-1-17,0 3-4,-1-1-11,-3 2-8,-3 0-9,3 1-4,-6 0-3,0 1-7,2 5-3,-3-2-2,-3 4-6,6-3 5,-2 3-7,4 0-4,-3 2-3,5-5-1,1 3-5,1 0-1,-2 1-2,5 2-4,2-2 2,1 2-1,1-1-2,2 0-2,0-2-3,0 1-2,4-1-2,1 0 0,0 0-3,2 2 3,-1-5 0,5 0-5,1 0 5,5-4 5,-5 1-12,6 0 3,0-3-4,-1 2-5,3-3 13,-2 0-11,1-2-14,-1 1-13,-4 1-7,-1-1-15,2 1-16,-2-1-15,-3-4-10,1 3-21,-4 2-8,1-2-34,-4-3-12,3 2-18,-3 0-146,-1-1-355,-2 2 157</inkml:trace>
  <inkml:trace contextRef="#ctx0" brushRef="#br0" timeOffset="16">8624 5557 78,'0'0'207,"-4"0"-17,4 0-10,0 0-11,0 0-7,0 0-4,0 0-8,0 0-11,0 0-7,23 0-10,-13-3-13,0 2-10,1 0-8,2-2-11,0 2-14,-4 1-17,5-1-12,-4 1-12,-1-2-15,0 4-14,-1-4-24,-3 2-26,0 0-30,3-3-18,-8 3-30,8 0-34,-8 0-115,0 0-304,5 0 135</inkml:trace>
  <inkml:trace contextRef="#ctx0" brushRef="#br0" timeOffset="17">10395 4449 22,'0'0'124,"-4"-3"-2,4 3 0,-3-4-8,3 4-8,-4-2-6,4 2-2,-5-3-5,5 3-5,-4-3-12,0-1-1,4 4-15,-7-2-2,2 1 7,5 1 2,-9-2 6,9 2-4,-9-1-4,4 0 0,5 1-14,-12-1 2,5 1-8,-2 0-5,1 2 3,-2-2 2,10 0 0,-13 0-3,5 3 0,-2-2-4,1 3 3,1-2-3,2-1-3,-3-1-3,2 1 2,1 0 2,6-1 1,-14 2-4,8-1-5,-2 1-5,2 2 1,-3-1-2,-2 0-3,1-1-2,7 1-3,-5-1 1,-1 0-2,1 0-3,-2 2 3,0 3 0,2-1-3,-3-2 0,2 4 2,0-1-2,1-2-1,-2 2 5,1-2 1,1 0 4,3 2-5,-5-4 2,1 4 2,1 0-1,-1-2 0,-1 2 0,0 1-5,6-1-4,-5-1 5,2 2-1,-1-1-4,-1 1 5,0 2-2,0-4 0,1 0 15,1 1-3,-1 1-2,2-1-2,0-1-2,0 2 0,1 0 1,-4-1-1,4 3-4,0-5-1,1 2 2,0-3-5,2 3 2,-2 0 3,0 0 2,0 0 4,0-1-7,3 0-1,-3 0 0,0 1 5,-1 1-4,0-1 3,1 0-3,2 0 0,-1 1-1,-3-2-4,3 5 0,-1-1-1,3-3 6,-3-1-7,1 2 0,1-4-2,1 4 1,-2-1 0,2 1 2,1-2-6,-2 0 2,-1 3 4,2-3 0,-2 1-1,3 0-1,-2 3 4,0-1 4,4 1 2,-4-3-6,1 4 2,0-5 2,1 2-1,-3-4-3,3 4-4,0 1 4,-1 0 2,0-2-4,-2 2 2,2-2-7,0 2 1,-1-3 7,2 1-6,0 0-2,0 0 1,0 0 2,0 0-2,2-2-3,-4 3 4,2-1 1,2-2-1,-2 3 0,0-2 0,-2 5-2,2-5 0,2 6-2,-4-8 6,2 4-1,2 1-4,-2 0 4,0 0-4,0-1 6,0-2-5,1 4 3,-1-3-3,0 1-1,0-3 1,1 2 1,-1 2 1,3-4-1,-6 0 7,6 2-5,-3-2 3,2 3 12,1 3-11,-2-4-1,2 1 4,-2-1-4,0 1 0,2 1 3,-2-4-5,2 2 3,0-1-1,0 2 1,0-2 4,4 3-1,-2-1 0,0-1 1,-1-2-1,-1 2 4,8-1 10,-7 1-7,1-1-2,0 1-5,3 2-3,-4-3 2,2 1 6,-1-2-2,2 3-4,-2 1 2,0-1-3,1-1 1,2 0 4,-3 0 14,2 2-11,-1-3 8,3 3-3,0-1-8,-3-1-1,-1 0-4,3 1 2,-1-1-1,3 1 1,-5-2 3,5 2 1,-2 0-6,-1 0 10,1 0-14,2-3 6,-3 3 12,0-3-21,2 3 20,1 1-22,-2-3 6,0 4-1,2-4 4,-4-1 22,7 2-5,-3-1-17,-1-2 12,-1 3-6,2-3-1,2 3-4,-2-3 12,-1 1-10,0 0 6,1-3-6,0 1 1,0 1 1,-2 1-4,5-1 2,-6 0-6,3-2 3,0 1 0,-3 1 2,1-3 0,-3 3 3,9-1-11,-7-2 0,0 2 13,1-1-6,2 1-3,-2-3-9,0 3-2,-2-2 11,4 2-15,-1-2 13,-2 0-3,-1 0 3,1 2 5,4-3-1,-5 1-3,2 0 0,1-1-3,-3 0 14,2 2-15,3-2 2,-6 3 0,3-3 4,-1 0-17,5 0 8,-3-3 1,-5 3 4,5 0 1,-1 0 0,3-2-5,-2 1 3,0 1 2,-1-1 3,-2 1-3,3-1-11,0-1 8,-4 0 0,7 2-1,-5-1 4,1-2-2,2 2 3,-1-2 5,-1 0-10,-1 2 6,0-2-7,2 1 0,0-1-17,-2 1 10,2-2 6,-1 1 1,-2-1 2,2 3 0,-4-3 5,6 3-2,-4-2-7,7-2 5,-8 1 5,3 1-7,-2 1 0,2-1 9,-4 1-16,0-3 10,2 5-7,-2-2 2,6-2 0,-6 0-1,1 2 4,-1-1 1,2 0-7,-1 0 2,1 0 4,-1 1-3,1-1-5,-1-1 4,4-1-2,-4 0 6,3 0 5,-2 3-10,1-4 11,-1 2-9,0-1-2,3 2-10,-3-1 11,1-2 4,-2 1-7,0 1 5,1-1 3,0 2-8,1 1 5,0-2 0,-2 4 3,-1-7-4,1 2-2,0 0 10,2 2-9,0-2-7,-4 1 9,3-1-9,1 2 7,-1-2 7,3 1-4,-4 0 0,-1-1 0,1 1 9,4 0-36,-5 0 27,1 0-2,0 0-2,0 1 3,0 0 4,-5 3 3,8-7 16,-4 3-18,-1 1-3,-3 3-19,8-7 12,-4 3 6,0 0-5,1 0 4,1 2-2,-6 2 2,7-10 13,-5 4-16,2 2-1,1-1 0,0 2 2,-1-3 2,1 1-4,-1-1 3,3 0-8,-4 2 5,1-2 1,-1 1 7,0 0 2,1 3 0,0-2 0,-4 4-16,5-7 14,-1-1 2,0 3 0,-4 0-3,1-5-1,4 4-4,-1 1 7,0 1-1,-1-3-3,-1 0 3,-2 2-5,4-2-2,0-3 6,0 5-5,-3-2 5,-1 0-4,5 2 1,-1-2-1,-4 1 0,1 2 6,2-3-4,-1-3 9,1 6-12,-2-1 3,2-2-3,-1 0 0,-1 1 1,2 0 0,-2 0 8,1-1-3,-1 0-11,3 0 10,-3 0-4,-2-1-3,2 1 4,0 1-2,0-4 3,1 1-3,-1 5-2,-1-6 2,3 0 1,-3 3 2,0 0 0,0-3-2,0 5 0,0-5 2,0 3-4,-2 1-4,0-2 0,2-1 3,0-1 5,-3 2 2,3 1-3,-1 0 4,0 0-2,-3-2-3,4 3-2,0-4 4,-3 5 0,3-4 2,-1 3-3,-2-3-2,1 1 3,-2-1-8,3 2 6,-3 0-9,0 2-16,3 0 20,-3 0 6,-1-1 8,4 0-6,-3 0-3,0 0 18,0 1-16,2-1 1,-1-1-4,-1 3 1,3-1-2,-2-2 1,1 2-3,-2 1 6,3-3-4,-3 3 6,1-1-6,-2-1-3,5 1 5,-4 0-3,0-2 11,1 4-1,0-4-10,-1 5 4,3-3 2,-3 1-7,2-2 2,0 1 0,1 1 3,-3 1-3,2-4-1,-2 2 0,2-1 5,-2 2 0,0-1-4,1 0-10,1 1 12,-1-1 0,-1-1-3,0 2 1,-2-2-3,3 0 4,-2 1 4,0 1-11,0-1 8,1 2-5,-1-1 4,0-1-2,-5-3 0,5 5 4,-3-4-5,1 1 4,0 2-10,3 0 6,-2-1 3,-1 1 1,2-1 5,0 0-4,0 1-2,-3-1 3,3-1-5,0 4 1,0-3-9,-4-2 10,5 3-2,-1-1 7,0 2-8,-4 0 2,4-2-3,-1 0 7,0 1 1,3 1-3,-3 0-18,0 0 15,4 0 9,-2 0-3,-1 0-3,1 1-1,0-2 5,0 0 2,1 0-2,0 2-9,-2 0-3,5 2 8,0 0 0,-4-4 9,4 4-4,-5-2-9,1-2 3,0 1-5,4 3 0,-8-3 9,6 2-6,2 1 4,-7-3-4,5 1 0,-2-1-2,4 3 4,-5-4-2,1 3 0,4 1 1,0 0 3,-8-3 6,8 3-3,-3-1-13,3 1 6,-4-3-3,4 3 5,-8-1 5,8 1-10,0 0-1,-4-4 5,4 4 8,-3-4-13,1 0-24,2 4 18,-6-2-3,3-2 5,3 4-4,-6-3 7,2 2 1,0-2 0,0-1-18,4 4 28,-10-1 3,5-2-22,0 3 3,-2-2 1,7 2 13,-10-3-5,5 1 6,0 0 0,-1 0-12,0-1 4,-1 3 3,-1-3 3,-1 2-5,0-2 1,-3-2-2,1 2-5,0-2 19,-2 1-7,3 2-6,-4-3-2,-3 0 7,1-1 0,0 4-3,-3-3 9,4 3-12,-2-2-6,4 2-16,-6-1-19,5 2-10,-4 1-20,5-2-9,-6 1-20,1 0-24,5 2-24,-4 0-22,4 1-23,-4 1-36,7 0-28,-3 0-33,-5 0-167,8 2-499,1-4 221</inkml:trace>
  <inkml:trace contextRef="#ctx0" brushRef="#br0" timeOffset="18">10746 4693 15,'0'0'134,"0"-5"2,0 5-10,0 0 0,-1-3-15,1 3-8,-3-4-2,3 4-5,-2-6-3,2 6-10,-4-1-2,4 1-9,-4-3 0,4 3-2,-4-4 3,0 3 3,4 1 6,-5-3-2,4-1-5,1 4-5,-8-2-7,3-1-11,5 3-4,-9-2-3,5 1-6,-1-1-1,5 2 2,-10-4 2,5 1-1,2 1-2,-2 0 4,5 2-4,-9-3-8,5 2-1,-1 0 0,5 1 14,-7-5 7,3 5 0,4 0 3,-10-3-3,6 1-4,1-1-9,3 3 0,-9-3-10,4 2 3,1-2-4,-2 1-3,6 2 7,-9-4-6,5 3 3,4 1-5,-9 1 5,5-5-3,4 4-2,-9-2-4,6 0 3,3 2-1,-8-3-5,8 3-3,-9 0 0,3-3 0,-1 3-4,7 0 0,-9-2 2,9 2-8,-10 1 6,10-1-1,-14-2-2,10 2 1,4 0 1,-9 0-3,-1 0 8,6 1-1,4-1 2,-13 0 3,8 0 1,5 0-4,-10 1-2,2-1-4,8 0-2,-7-1-1,3 3-1,4-2 0,-13 3 2,7-3 1,1 3-4,-2-3-1,7 0 4,-10 2 1,5-1-2,5-1 1,-12-1-4,6 2 3,0 0-2,6-1 0,-12-1 4,12 1 7,-6 0 2,6 0-5,-13 0 3,9 1-7,4-1 4,0 0 0,-13 0 3,11 3-6,-7-2-1,6 1 2,-2 0-3,-3 0-1,3 1 1,-1 0-6,-3-3 4,9 0 3,-13 1-2,8 2 0,-1-1 0,-1 1-2,2-1 2,0 1 0,-3-3-6,3 2 3,-1 0 1,2 1-2,-1-1-2,0 1 1,0-1 6,-1 0-4,6-2-5,-7 2 3,4 1 4,0-2-2,-1 1-2,-3 2 5,0 1-7,-1-3 6,6 1-5,-4-1 3,1 0-4,0 3 8,1-2-7,1-1 2,-4 1-4,7-3 2,-5 1 2,1 3 1,0-1 7,2 1-16,-6-1 8,2 1-4,6 0 3,-7 0 4,2-1 2,4 0-4,-3 0 0,-1 1 1,4 0-6,-2-1 4,-2 1-4,3-2 4,0 3-2,-2 0-2,3-3 3,-3 2-3,2-2 5,2-2 1,-3 7-3,-2-4-1,5 1-1,-4 1 3,0-1 1,3 2-1,-3-2-1,2 4-3,-1-4 6,3 1-6,-4 3 4,1-4 4,-1 1-5,2 2 0,-1-2-2,0-1 5,2 4-2,-2-3-4,2 2 4,-3 1 2,1-3-2,2 2 4,1-2 1,-5 3-8,4-2 5,-2-1 0,2 0 1,0 2-4,0-1 3,-1-2-2,2 3-3,-2-2 3,2 0-4,0-1 4,-2 1 1,1 0-1,0-1-2,1 2 5,-2-1-4,1 0 4,0 2 1,-1-2-1,1 1-2,0-1 2,1-1-9,0 0 6,-3 3 3,5-4-4,-2 2 11,0 1-11,-2-2 0,2 0 3,0 2-4,0 0-1,0-1 5,0 0 1,-1 0-3,1-1 0,0 1 5,0-1 0,1 2-6,-2 0 0,1-1-2,1 1 2,-2-1-1,1-1-1,1 3 4,1-4 0,-4 2-1,4 0-1,-1 2 0,-1-4 4,1 1-5,-1 3 0,0-4 0,1 0 8,-1-3-7,2 9-2,-1-6 7,-1 3-4,1-3-8,-1 2 2,2 0 7,-2-2-3,1 3 0,0-3-6,-1 2 11,0-2-4,0-3 3,2 7-7,-2 0 4,2-5 4,0 1-4,-1 1 0,0 0 0,3 0 1,-3-2 4,2 3-5,-3-5-7,3 7 3,-1-4 9,-1 1-5,2 1 0,-2 0-1,1-1 1,1 0 4,-2 0-1,3 4-3,-3-4-1,2 1 0,0-1 8,0 0-10,1 0 5,-3 1 5,3-2-9,-4 3 1,2-1 4,1 0-3,-1 0 1,2 2 1,-1-3 1,1 1-4,-4 1 1,5-3 1,-4 2-2,2-1-4,-2-1 8,3 0 3,-4 2-4,0-5-8,5 4 4,-1-2-1,0 1 8,-3 1-4,-1-4-8,8 5 8,-4-2-5,-2-3 8,5 4-1,-7-2-6,6 1 6,-1 1-1,0 0-1,-1-4 1,0 2-1,1 1-2,-1-1 0,4 1 0,-3 1 3,-2-1 10,3-3-6,-2 1-4,-2 2-4,3-1 5,-1 1 7,2-3 1,-6 0-6,9 4 2,-5-1-4,0-2-1,3-1 9,-3 1-10,-4-1 5,9 4-5,-6-3 2,-3-1 0,5 3 4,-2 0 0,3-1 3,-6 1-5,6-2-2,-4 2 11,1-1-15,0 1 5,0-1-2,-3-2 1,6 4-1,-3-1 2,2 0 2,-5-3-2,7 3 6,-3-1-11,0 0 2,-4-2-1,5 3 0,-1-2 0,-3 2 1,3 0 5,-4-3 1,6 3-1,-2-3 2,-4 0-5,8 4 5,-5-3 1,-1 2-3,-2-3-1,5 4 0,-2-2-3,6-1 8,-7 0-7,2 3 11,3-3-6,-2 2-2,-2-2 6,4 0 0,-3 2-8,-4-3 4,5 3-4,-1-2 3,-4-1-1,5 3-1,-5-3-3,9 1 5,-6 0-11,-3-1 8,6 3-1,-4-1 2,-2-2-4,8 0 3,-8 0-3,7 2 3,-7-2-15,8 1 7,-5 0 6,-3-1 7,6 3-3,-2-2-1,-4-1-5,13 2 9,-8-2-3,1 0-1,-2 1 1,1 0 0,-5-1-2,12 3 0,-7-3 3,-5 0-2,10 0-6,-6 0 7,-4 0 0,10 0-4,-10 0 8,9 1 0,-5-1-3,-4 0-7,6 3 8,-6-3 6,7 0-6,-7 0-3,7 2 2,-7-2 0,9 0 2,-2 1 5,-7-1-10,11 0 8,-11 0-1,7-1-2,-1 2-2,-6-1 18,5-2-13,-5 2 4,0 0-13,8 0 5,-8 0-4,0 0 0,11 0-9,-7-1 6,-4 1 2,6 0-1,-6 0 3,7-2 1,-7 2-6,9 0 3,-9 0 5,9-2-6,-5 2 0,-4 0 3,6-3 0,-6 3 3,6 0-13,-6 0 2,0 0 9,9-1-7,-9 1-2,7 0-1,-7 0 4,7-4 4,-7 4-9,5-1 5,-5 1 0,9-3 0,-5 2-2,-4 1 3,8-2-1,-3 0 21,-2-1-29,-3 3 8,8 0 4,-4-2-11,1-1 12,-1 1-7,1-3 4,-1 4 1,5-2-5,-5 1-5,0 1 8,-4 1-2,5-4-1,-1 1 5,-4 3 1,5-3-6,-4 2 0,3-2 10,-4 3-9,9-3 2,-8 1 10,3-1-11,-4 3-6,6-3 8,-6 3-1,3-2-3,-3 2-4,0 0 6,6-4 8,-6 4-9,0 0 2,0 0-7,0 0 2,7 0 3,-7 0 0,0 0 0,0 0 4,0 0-1,0 0 6,0 0-13,0 0-4,1-3 5,-1 3 8,0 0-1,4-2 1,-2-1-6,1 1 0,-3 2 2,6-2-5,-6 2 0,0 0 4,0 0 4,7-2-2,-7 2-2,6-3 2,-6 3-5,1-2 19,-1 2-20,4-4-2,-4 4 7,3-2 1,-3 2-4,4-2 3,-4 2 1,7-5 3,-5 3 1,2 0-3,-1-1-3,-3 3 2,7-3 2,-5 0-2,-2 3 4,7-5-4,-4 1 3,0 0-3,0 0-7,-3 4 18,7-4-17,-7 0 7,2 1 1,1 1-3,-3 2-6,7-5 10,-5 2-7,2 2 8,-4 1-1,4-6-7,-3 4-4,3-1 6,-4-2 5,5 3-5,-5-2-4,0 4 3,5-6 6,-4 4-3,-1-2 0,0 4-2,4-5-11,-1 2 15,-2-1 0,3 1-5,-4 0-2,0 3 9,5-10-10,-1 8 1,-4 2 5,1-7-6,3 4 11,-4 3 1,4-9-10,-3 6-1,2 0 4,-3 3 0,5-6-2,-5 6 4,1-7 4,-1 7-4,4-6-6,0 2 0,-4 4 4,5-8 2,-4 5 0,2-1-2,-3 4-1,1-5 4,0 2-5,-1 3 4,3-7 4,-2 4-1,-1 3 6,3-4-18,-2 0 2,0 0 9,-1 4-6,2-9 1,-2 7 0,1-4-2,-1 6 1,2-4 8,-2 4 3,3-4-11,-3 4 2,0-6-4,3 2-5,-6 0 6,3 4 3,3-8 4,-3 3 0,1 1 0,-1 0-7,0 4 0,2-5 0,-2 1 1,1 0 1,-1 4 1,-1-6 4,1-1-8,0 4 11,0 3-10,0-7-1,0 7 8,1-8-3,-2 7-9,1 1 10,1-5 13,-1 5-7,0-7 1,0 7 1,-1-4-3,1 4 4,-3-1 7,3-6-4,-3 3-5,3 4-16,0-6 11,0 6 0,0-4 6,3 0 8,-3 4-17,-3-9-1,3 6 1,0-1 1,0 4 1,0-5 11,0 5 8,0-7-1,-2 5-9,2 2 6,2-6-4,-2 6-1,-3-5-3,3 5-2,-1-5-4,0 1 4,1 4 1,-1-9-5,-1 5 14,4 1-6,-2 3 1,0-6-14,-2 2-3,2 4 9,2-6 2,-2 6-6,-3-5 5,3 1-3,0 4 6,0-5-6,-4 2 1,4 3-5,-1-7 8,1 7-10,-1-4 6,-1 0 0,2 4-3,-2-7 8,2 3-11,0 4 1,-3-3 5,2-1 1,1 4-1,-4-8-1,4 8 3,-1-2 0,1 2-9,-1-3 7,1 3 3,-7-7-7,7 7 11,0-3-7,0 3-3,-1-4 3,-2 0-9,3 4 4,-2-6 3,2 6 0,0-5 3,0 3-2,0 2 13,-3-5-13,3 5-5,0-7 6,0 4 0,0-2-2,0 5-3,-1-7 5,2 5 0,-1 2 5,0-8-7,0 6 3,0 2 10,-4-6-2,4 6 5,-1-5 14,1 5-11,5-4-3,-5 4-2,-1-4-5,1 4-2,-3-8 5,2 6-12,-1-2 11,0 1-7,1 0-3,1 3 5,-5-7 4,1 4-7,4 3 4,0-5-7,-1 0-2,1 5 3,-3-6 1,2 3-2,-2-2 4,2 1-2,1 4-2,0-7-1,0 2 4,-3 2-1,2-5 0,0 4-1,-3-1-2,4 3-2,0-2-10,-3-2 14,1 1-3,2-1 5,-2 0-2,0 1-3,1-1 11,-2 0-20,6 1 6,-7-1 5,2 0 0,-2-2 0,1 4-1,-1-6-4,0 5 4,-1 0 6,0-4-1,3 5-4,-1-2 1,-2-1-5,0-1 0,0 2 4,-3-1-10,2-1-14,-1 0-10,1 2-24,-2 1 3,3-5-31,-2 3-18,-1 0-16,1 0-32,-4-1-22,2 1-20,1 1-23,-2-1-2,0 1-53,2 3-21,2-5-253,-7 4-588,4-1 261</inkml:trace>
  <inkml:trace contextRef="#ctx0" brushRef="#br0" timeOffset="19">10489 4925 92,'1'-4'152,"-1"4"-2,0 0-4,0-3-6,0 3-16,3-5-5,-3 5-8,0 0-1,-4-4-13,4 4-3,-1-5 2,1 5 4,-3-3 3,3 3-10,-4-3-7,4 3-7,-5-4-9,-1 2-5,1 1-6,-3 1-6,2-1-6,1 0 0,-3-2-1,0 1-7,3 2-3,-5 0 0,-1 0-6,0 0-1,0 1-1,-1 1-8,1-2 1,-1 3 6,1-1-2,0 4-4,-2-4 2,0 2-8,0 3 0,0-2 1,-1 2-6,4-2 3,0 3 0,-2-2-3,-2 5-2,5-5 1,-1 3-1,2-2 2,-5 6-1,2-1-1,2-5-1,1 4 1,-3 3-2,5-4 0,-5 4 2,6-4-6,-2 4 4,3 1 0,1-1-1,1-2 1,0 1-3,4-5-2,-1 7 3,3-4-3,-3 2 2,5 2 2,2-5-3,0-2 2,-2 2 9,9 3-8,-3-8-2,3 6 0,2-5 1,1-2-3,2 2 3,-1-4 0,3 1 0,-3-1-2,2 1-1,-2-3-3,-1 2-12,0 0-4,-6-2-8,2 0-12,-3 3-7,-1-3-10,-1 2-13,-2-4-16,1 1-12,-3 1-15,-5 0-16,12 0-8,-6-2-14,2-1-25,-3 1-117,1 0-314,-1 0 138</inkml:trace>
  <inkml:trace contextRef="#ctx0" brushRef="#br0" timeOffset="20">10570 4371 117,'0'0'153,"-9"0"-10,5-3-3,0 1-17,1-2-8,0-1-9,0 3 22,-1-2-7,2 2-5,-3-2-10,2 0-4,-1-3-13,3 3-11,-3-6-2,4 3-2,-4 1 0,3-5-8,-3 6-6,3-6-4,-2 1-6,2-2-1,-3 2-21,4 0 0,-2-7-6,2 0 2,0 0-5,0 1 1,0 1-5,2 1 1,3-3 2,-2 1-2,1 0-5,-2 4-2,6-5 11,-3 2-7,5-2 1,1 1-2,1 1-1,0-2 2,-2 3-5,3-1-1,-2-1 0,1 2 3,4-1 0,-2 4 3,3-5-6,3-1 8,1 0-6,-6 5 6,2-2-3,-2 2-3,1 0-3,1 1 8,-1-1-6,7-2-4,-8 6 2,4-4-3,4-3 2,-5 4 0,0 3-1,1-1 2,-3 2-2,0-1 1,4 1 0,-4 1-1,4-1-3,-3 3 2,1-3 1,2 2 3,-4 0 3,1 1-1,0 3-1,2-5-2,-7 5 0,8-2 3,-7 1-7,1 1 5,-1 1 3,2 1-3,-2 0-3,-3 0-4,4 2 3,-6-2 2,5 2-5,-2 3 6,-2-2-3,1 1 2,-2 1 0,5 2-2,-3-2-1,-1 2 3,4 2-2,-3-2-3,-1-1 2,-1 3 4,3 4 0,-5-3-1,5 2-3,-4 2 1,0-5 0,-2 2-3,4 0 5,-5-1-3,2 3 0,0-2 1,-2 0 8,1 5-8,-2-3 2,1-2-2,-2 5-4,0-5 6,0 5 0,-2-5 0,2 5 1,-1-4-1,0 6 1,-1-5 2,-1 3-1,0 0 1,-1-4 2,0 3-3,0 1 5,-1-1 7,1-4-12,0 1 0,0 3 1,-1-3-2,1-2 1,0 0-3,-3 1 4,1 0 1,-1 0 3,0 2 7,-2-3-8,1 4 3,-2-4-4,0 3 2,0-1-2,2-1-6,-4 1 7,1-2 1,-1 4-3,-3-2 2,0 3-4,2-4-2,-1 3 1,2-1 1,-4-2 1,6-3-2,1 0 2,0 0-1,1-2-2,0-2 3,1 2-5,-1-2 2,2-3-1,1 4-2,-1-2 0,1-3 0,3-1 5,-5 5-1,3-5 6,2 0-13,-3 4-2,3-4 9,-2 2-9,2-2 7,0 0-4,0 0-2,0 0 0,0 0-3,0 0-3,0 0-6,0 0-4,0 0 1,-4 4-10,4-4-7,0 0-7,0 0-10,0 0-18,0 0-7,-8 2-15,2-1-26,6-1-8,-8 4-20,2-1-10,6-3-8,-8 0-8,2 3-14,0-1-105,6-2-313,-10 2 138</inkml:trace>
  <inkml:trace contextRef="#ctx0" brushRef="#br0" timeOffset="21">11196 4402 9,'0'0'162,"0"0"-10,0 0-7,0 0-11,0 0-6,0 0-4,-12 11-8,10-7-10,-1 2-6,-2-2-7,0 1-1,0 3-3,0-2-11,-2 4 1,-2-3-11,3 3-7,-2 0 2,-1 3-10,-1 2-2,3-5-5,-2 0-4,1 0 1,-5 2 0,5-4-6,3 3-3,-4-1-3,1-1 3,1-1-9,2 0-2,0-2 4,1-3-9,-1 5-6,1-7 3,3 7 0,-4-7-4,5-1-2,-2 3-1,2-3 0,0 5 4,0-5-4,0 0-2,0 0 7,0 0 1,6 3 5,-6-3-4,11 0 0,-11 0 0,17-3 1,-5 3-4,0-2 1,5 2-3,-3 1 2,2-2 2,3-1-8,0 1 2,1-1 1,0 4-3,-7-1-1,6 1-2,3 0 1,-6 3-4,0-2-1,-6-2 6,6 2-4,-4-2 1,-2 1 1,-1 0-2,0 0-3,-1 0 2,-3-2 2,1 1 0,-2 3-4,-4-4 3,9 0-1,-5 3 1,-3-3 0,-1 0 5,8 2-5,-8-2-3,0 0 2,6 1 4,-6-1-2,0 0 3,4 1 4,-4-1 7,0 0 10,0 0 5,0 0 5,0 0-4,0 0-2,3-4-3,-3 4-2,-3-8-6,3 8 0,-4-9 9,-2 4-5,6-2-3,-9-2-1,4 0-1,-3 1 1,0-4 1,1 1-2,-1 2-2,3-2 2,-1 0-8,-2 1 7,4-1 0,-1 1-8,-1 0-2,0 3-1,1-1 1,0 3-5,-1-4-6,5 5-14,-4-1-17,1 0-13,-2 1-19,0 0-10,1 0-12,0 1-16,0 1-22,1 0-21,0 0-19,2-2-32,2 4-153,-8-4-381,7 1 169</inkml:trace>
  <inkml:trace contextRef="#ctx0" brushRef="#br0" timeOffset="22">11763 4035 70,'-4'-2'166,"-1"2"-11,5 0-12,-10-3-11,4 3-8,6 0-15,-12 0-9,8 3-7,-5-1-10,2 5 3,-1-2-13,0 4-6,-1 1-3,3-1-15,0 1 9,-1 0 0,0 2-12,4 1 4,0-3-7,3 6 2,0-4-10,2 0-1,-1 1 0,2-4-1,1 0-3,2 1 2,0 0-5,1-4 0,0 2-2,4-4-1,-1 0 0,0 1 5,5-3 2,0-2 3,-2 0-10,0 0-2,-2-4 6,2 1-1,-3 1-4,1-4 4,-2 2-1,1-2 3,-2 2 0,-2-5-6,-1-1 3,-1 3-2,-1-5-8,-3-1 0,1 2-2,-2-3 4,-3 1-3,0 4-16,0-3-5,-1 3-9,-5-5-2,1 4-11,6 3-22,-6 2-8,-1-2-12,2 4-35,3-1-7,0 3-16,-5 0-13,6-2-11,-4 3-14,8 0-97,-10 2-282,10-2 124</inkml:trace>
  <inkml:trace contextRef="#ctx0" brushRef="#br0" timeOffset="23">12085 4323 47,'-6'1'175,"6"-1"-13,-9 0-22,9 0-11,-12 1-11,7-1-13,5 0-7,-10-1-9,10 1-13,-10 0-13,3-1 2,1-1-4,6 2-12,-9-4-3,5 3-1,4 1-7,-5-3-4,2 1 0,3 2-9,-2-4 1,2 4-4,-4-3-5,4 3-1,-6-4-2,6 4 6,0 0-6,0 0-2,-1-1-1,1 1-5,0 0 6,0 0-7,0 0 10,0 0-19,0 0 9,21 1-2,-17 0 8,1 2-11,-1 0 3,4-1 0,-2 2-7,-3-1 18,-1 2-6,2-1-1,-1 3-1,-2-2 3,-2 3-1,-2-2 7,2 2-2,-6 4 4,2-3-6,-1 0 7,-3 7-5,-3-7-2,3 1-1,-1-2-2,3 1-1,-3-1 5,2 2 2,0-3-9,0 1-13,-1 0-9,0-3-10,3 3-17,1-3-17,1-3-10,0 2-18,2 2-24,-1-5-12,3-1-119,-5 3-262,5-3 116</inkml:trace>
  <inkml:trace contextRef="#ctx0" brushRef="#br0" timeOffset="24">12277 4102 21,'0'0'204,"0"0"-11,0-4-9,0 4-3,0 0-11,0 0-3,0 0-4,0 0-4,0 0-7,1-4-6,-1 4-8,0 0-8,0 0-9,0 0-5,0 0-11,0 0-11,0 0-8,0 0-4,0 0-4,0 0 7,0 0 0,-1 15 6,1-8 2,0-1-20,1 0 0,-1 4-3,-3-2-11,2 3-2,1-5 5,-1 5-11,2-1-4,0 1 0,-1-2-18,0 3 2,-1-4 3,1 2-2,0-1-7,-1 1-1,0-5-6,1 3 1,0-1-5,0-2 0,-3 1 2,3-2-1,0-1-1,0 2-3,0-2-5,0 2 6,0-5-15,0 5-14,0-5-6,-5 4-16,5-4-21,4 4-12,-4-4-32,-4 4-30,4-4-29,0 0-39,0 0-28,0 0-37,0 0-164,0 0-466,0 0 206</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traceFormat>
        <inkml:channelProperties>
          <inkml:channelProperty channel="X" name="resolution" value="393.73947" units="1/cm"/>
          <inkml:channelProperty channel="Y" name="resolution" value="393.73947" units="1/cm"/>
          <inkml:channelProperty channel="F" name="resolution" value="249.9771" units="1/in"/>
        </inkml:channelProperties>
      </inkml:inkSource>
      <inkml:timestamp xml:id="ts0" timeString="2023-01-31T09:03:53.808"/>
    </inkml:context>
    <inkml:brush xml:id="br0">
      <inkml:brushProperty name="width" value="0.05292" units="cm"/>
      <inkml:brushProperty name="height" value="0.05292" units="cm"/>
      <inkml:brushProperty name="color" value="#FF0000"/>
    </inkml:brush>
  </inkml:definitions>
  <inkml:trace contextRef="#ctx0" brushRef="#br0">2073 7123 90,'0'0'171,"0"-11"-6,0 11-11,0 0-12,-1-9-13,1 9-9,0 0-15,-1-10-4,1 10-8,-4-6-4,4 6-1,0 0-1,-4-8-2,4 8-3,0 0-6,-3-7-7,3 7-4,0 0-6,-3-7-5,3 7-7,-7-5-4,7 5-2,-8-4-3,8 4-3,-6-6-1,6 6-6,-9-5 2,4 2-3,5 3-1,-9-6-6,2 5 1,7 1 0,-15-3-1,6 2-6,-5 2 3,3-1-5,-3 3-3,2-2-2,-1 2 0,1-1 2,-1 3 0,-1-2 0,4 1-4,-3 1 1,3 0 0,-1-1-4,4 3 1,-3-2 0,2 2-2,0-3 1,2 3 3,1-1-5,0 0 0,2-1-3,-1 4 7,2-1-5,-1 1 0,1 2 2,0-5-5,2 3 0,2 3-1,-1-2 2,1 1-1,2-1 1,0 2 2,0-4-2,5 4 4,0-2-1,1 4 0,4-2-4,-1 0 6,3-1-2,0 3 0,2-1 0,6 0-1,-1 1 0,-5-2 3,2-3-2,0-1 3,-1 1-3,0-1 4,0-3 6,0 1 10,-1 2 0,1-4-1,-3 2-5,-2-1 3,-2 0-5,1 1 2,-3-2-3,1 1 0,-3 2 0,2-2-1,-3 0 0,-2 0 2,3 2-2,-4-1 0,2 1 0,-3 1-1,2 1 2,-2-2-2,-3 2 0,0 1 0,-3 1-2,0 1 3,1-2 1,-3 1-4,-3 3 3,0-3 0,-1 2-2,0 0 0,-2-1-2,1 2 3,1-3-5,-1-4 9,-1 1-8,0-2 5,-1 0-6,2 0 5,0-2-3,-3 1 2,3-2-4,1-2 2,-3-1 12,5 1-10,7-1 4,-18-1-4,18 1-2,-14-4 1,5 1-1,1-1-1,2-4 0,1 2 0,0-2-5,-1-1 1,4 2 0,-1-2 0,-2 2-4,4-5 6,1 3-2,0-1 0,1-1-1,4 0 1,-2 0-4,1 1 8,0 0-7,-1 1 2,3 0-2,-3 3 1,1 1-12,1-3-5,-2 4-5,-3 4-10,9-10-9,-4 3-13,0 3-7,3 0-16,-1-1-11,2 1-25,0 0-1,3 1-23,-3 0-11,-3 1-14,1 0-166,-7 2-357,0 0 157</inkml:trace>
  <inkml:trace contextRef="#ctx0" brushRef="#br0" timeOffset="766.938">1814 6842 162,'0'0'184,"0"0"-16,9-4-14,-9 4-11,0 0-8,0 0-12,0 0-6,0 0-11,0 0 1,0 0 2,0 0-8,0 0-9,0 0-3,-10 22-10,3-12 0,1-2-5,-3 6-8,0 0 2,0-1-4,0-1-4,-1 3-6,1-1-8,0-3-1,0 2-9,0 1-2,2-2-5,1-1 1,1 0-2,-1-2-1,1-1-7,-2 0 2,2-1-8,2-2 1,0 1-1,3-6 0,-7 8-4,7-8-3,-4 6 2,4-6 1,0 0-1,-2 5-1,2-5-2,0 0 0,0 0-1,0 0-1,0 0 2,0 0-5,10-24 0,-5 17 2,-1-3-2,1-3 4,3 3-5,0 0 1,2-3-2,0-3 3,-1 2-1,1-1-1,0 0 1,-1 3-1,1-2 0,-3 3-2,1 2 2,-2 0 1,1 2-2,0-1-1,1 1 2,-4 1-1,1 1 0,2 0 0,-2 0 1,0 2-2,-5 3-2,8-3 1,-1 2-1,-7 1-1,11-4 5,-5 1 0,-6 3-6,14 1 11,-6 1-3,0-1 8,2 4-6,1-3 1,-2 2-1,2 0 3,1 2-4,-1-1 3,0 2-4,1-1 5,-2 1-1,2-1 0,-1 0-2,-1 1 3,2 1-4,-1-1 2,-2-1 0,0 0 1,0 1-1,-3-3-1,2 1-4,0 2-9,-3-3-10,-1 0-12,-4-4-7,7 10-10,-4-5-19,0 0-20,-3-5-10,2 7-23,-2-7-8,8 6-14,-6-3-5,-2-3-23,4 8-127,-4-8-320,1 6 143</inkml:trace>
  <inkml:trace contextRef="#ctx0" brushRef="#br0" timeOffset="1195.0361">2635 6858 22,'0'0'155,"0"0"-6,-5-6-3,5 6-19,0 0-6,0 0-8,0 0-6,-12 1 0,12-1-14,0 0-2,-11 14-8,8-6 8,-3 3-2,1-1-3,-4 9 0,-1 5-1,2 1-4,-3 4-2,2 3 2,-1-2-7,-2 3 2,6 1-5,1 1-5,-2-2-7,3 1-3,0 0-4,0-3-1,7 1-8,-1-3-2,5-4-8,1 2-1,1-5-1,2-3-6,1-2 1,7 2 0,-2 1-1,5-4-4,-1-1 0,-4-6-2,2 0 5,4 3-9,-4-5-2,0-1 0,1-2-1,1 2 7,0-2-4,0-2-13,-1-2-11,0 1-16,-2-1-20,0 2-22,-7-1-27,2 1-35,-1-1-43,-1-1-65,-6 4-126,-5-4-392,0 0 173</inkml:trace>
  <inkml:trace contextRef="#ctx0" brushRef="#br0" timeOffset="2554.5045">3110 7204 81,'-2'-10'155,"2"10"-8,-2-12-6,1 5-7,1 7-13,-2-12-5,0 6-12,2 6-6,-3-12 0,1 7-9,-1-3-11,3 8-5,-6-10-6,-1 3-10,3 2-4,1-1-5,-3 2 3,1-2-6,5 6-2,-10-8-4,5 5-7,-1-1 0,-1 2-8,7 2-2,-15-3-5,9 3 0,-5 4-2,1-3-5,0 5 1,2-2-2,-2 4 0,0-1-5,2 3 5,0 2-7,2-3 3,-3 5 0,4-3 3,1 1-14,-1 4 11,0-1-1,2-3-4,1 5 2,1-4-3,1-2-5,0 1 9,1-1-7,3 1-1,-2-3 7,1 1-1,1 0-1,-1-1-2,3-1-2,-3 0 7,1-3 1,2-1-6,0 2 0,-1-4 2,0 2 5,-5-4 1,15 1-3,-7-1 0,-8 0-1,14-4-1,-3 3 3,-3-4-2,1-1 4,-1 2-7,1-5 9,0-1 0,0 2-5,1-2 2,0-3-1,-4 4 1,1-3 1,3-2 0,-4-1-2,0 4 0,2-4-1,-3 3 3,1 1 2,-1-1 1,-1 5 8,-2-3 2,1 1 1,-2 2-6,-1 7 5,3-11 7,-1 7 2,-2 4-3,4-8 0,-4 8-2,0 0-1,0-9-5,0 9-3,0 0-6,0 0 1,0 0 0,0 0-3,0 0-1,0 0 4,0 0 4,11 18 2,-8-7 4,2 4 7,-1 1-4,0-1 7,3 4-3,0 5 5,-1-1-5,-2 3 5,4-3-2,-1 4-3,1-2-1,-3 2 0,4-2-5,-1 2 0,-1-4-1,0 1-2,2 1 6,-2-9-9,-3 2-1,4 1-1,-3-3-1,0-2 1,2-3-3,-5-1 1,2 1-3,-1-2 3,0-3-1,0 0-3,-3-6 3,3 9 3,-3-9 2,1 9 13,-1-9 9,0 0 12,0 0 1,0 0-7,0 0-4,0 0 2,0 0 5,11-26-11,-10 14-4,3-5-4,-2 0-6,0-1-1,3-1-2,-2-6-1,0 7 1,-1-2-6,-1 1 2,2 2-2,1-3-3,-2 4-2,-1-1 5,-1 5-8,0 0 3,2 1-1,-2 2-12,0-1-6,1 3-6,-1 7-9,-1-14-5,2 9-7,-1 5-11,0-12-15,0 12-15,3-6-22,-3 6-10,0 0-11,0 0-6,1-9-16,-1 9-6,0 0-19,10 2-13,-10-2-182,0 0-396,14 7 176</inkml:trace>
  <inkml:trace contextRef="#ctx0" brushRef="#br0" timeOffset="2971.9977">3705 7247 160,'-6'3'166,"1"1"-5,0-1-20,-1 4-1,3 1-4,-3 1-2,0 0-14,2 1-9,1 1-9,0 3-8,-2 0-7,4 3-6,-1 1-8,2-3-8,2 0-5,-2-2-6,3 3-2,0-3-4,1-1-6,1 0-3,0 0-2,0-3-3,3 2-4,-1-3-10,1 0 5,2-1-2,1-2 0,-1-2 0,3-1-2,-2-2-6,2 0 5,0-5 2,-2 0 4,3 0 1,-1-2 0,-2-1 2,0-2-1,0-3 2,-2-1 0,1 0 4,-4 4-3,0-6-3,-5 3 11,3-2-4,-3-2-5,-2 2 1,-3 3-12,3-1 5,-4 1-2,-2 1-2,0 0-3,-3 1-6,-2 5-3,0-1-2,-4 0-9,-2 4-17,3 0-9,2 2-5,-5 0-21,5 3-4,-1 1-19,5-1-32,0 2-12,3 0-15,2 0-25,1 2-45,1 0-110,2 3-341,0-10 152</inkml:trace>
  <inkml:trace contextRef="#ctx0" brushRef="#br0" timeOffset="3370.4667">4247 7536 132,'0'0'165,"0"0"-7,0 0-11,-13 18-10,13-18-10,-7 4-8,7-4-11,0 0-11,0 0-6,-13 3-7,13-3-5,0 0-8,-12 0-8,12 0-3,0 0-9,0 0-2,0 0-5,-14-8-5,14 8 1,-3-5-6,3 5-1,-3-6-7,3 6 2,0 0-1,0 0-1,-3-9-6,3 9 0,0 0-1,0 0-4,0 0 5,0 0-4,4-11-4,-4 11-6,0 0 1,9-2 4,-9 2-5,0 0-1,15 5-3,-15-5 3,7 8-2,-2-3 2,-2 0 6,-3 2-1,5 2 0,-5-9-7,1 20 5,-2-8 3,1 7-5,-3-4 0,1-4-12,-1 7-9,0-7-18,0 7-18,-3-4-34,5-3-15,-1 1-34,0-2-174,0 0-334,2-10 147</inkml:trace>
  <inkml:trace contextRef="#ctx0" brushRef="#br0" timeOffset="3910.3481">4482 7139 142,'0'0'161,"0"0"-9,0 0 1,0 0-22,0 0-8,0 0-9,0 0-13,-4-8-11,4 8-5,0 0-10,0 0 8,0 0 1,0 0-7,0 0-1,7 22 3,-5-14 0,1 3-4,1 2-3,-1 4-3,3-1-4,-3 3-4,-1 0-6,2 2-9,-2-2 0,-1 6-6,2-4-4,0-3-3,-1 0-4,1-1 0,-1 1-3,0-2-13,-2-5-18,1 1-9,-1-1-17,-1-2-22,1 0-17,0-9-37,2 10-22,-2-10-49,-1 10-142,1-10-344,0 0 152</inkml:trace>
  <inkml:trace contextRef="#ctx0" brushRef="#br0" timeOffset="4312.755">4549 6922 62,'20'3'163,"2"4"-10,-3 0-9,7 1-9,0 4-4,0 3-13,-3 2 0,1 3 1,1-4-13,-9 3-11,3 3-6,-2 0-4,-2 1 3,-3 3-8,-1 0-8,-3-1-1,0 3 1,-2 1-5,-4 1-8,0 1-3,-8-1-5,2-1-5,-4-1-4,0 2-4,-3-6-4,-2 6 1,-1-3-8,-1 0-8,-2-1-18,-2-2-15,1-1-11,0 0-22,-4-2-33,1-3-39,7-4-35,-4-1-170,4-2-349,-2-2 156</inkml:trace>
  <inkml:trace contextRef="#ctx0" brushRef="#br0" timeOffset="6532.9595">5331 7285 76,'-6'1'160,"6"-1"-18,0 0-11,0 0-7,0 0-3,0 0-7,0 0-14,0 0 8,28 0-6,-28 0-13,17-4-8,-4 3-9,1 0-3,3 0-10,1-1-5,-2-1-6,4 1-3,-4 1-9,-2 0 1,0-2-1,0 1-8,0 1 1,3-1-2,-5 1-5,1 0-7,-1-1-5,-2 1-5,-2 1-9,-8 0-10,13 0-4,-13 0-7,11 0-20,-11 0-16,9 1-15,-9-1-13,0 0-19,7 4-35,-7-4-84,0 0-245,0 0 109</inkml:trace>
  <inkml:trace contextRef="#ctx0" brushRef="#br0" timeOffset="6795.6203">5479 7381 15,'7'12'159,"-1"-11"-2,-6-1-15,14 3-8,-4 0-9,2-3-10,-1 0-13,8-3-5,-6 2-8,8-1-9,-3 0-1,2 0-14,2-2-1,-3 1-9,3 1-4,-5-1-6,1 2-12,0 0-12,-5 0-3,5 1-6,-7-1-12,1 2-21,-3-2-14,-1 1-8,-8 0-7,12 1-14,-12-1-6,8 1-10,-8-1-22,0 0-98,2 5-214,-2-5 94</inkml:trace>
  <inkml:trace contextRef="#ctx0" brushRef="#br0" timeOffset="7492.7715">6678 6977 157,'-3'-12'149,"3"12"-13,0 0-15,-13 0-12,13 0-13,-15 6-3,6-3-18,-1 0-8,0 1 2,0-1-10,-4 1-2,3 0-8,-4 2-2,-3 2-5,3 0-10,-4-1 0,1 3-1,-2 0 4,-3 2-9,-3 0 8,1 1-5,2 2-8,-2 0 9,0-1-4,3-1-1,5-1 0,0 0-5,2-2 4,0 1-6,2-1 5,3-1-9,2-2 2,2 0-7,2 0-4,1-3 3,3-4-4,-1 10 5,1-10 7,0 0 4,8 12-4,-3-8 1,4-2-3,3-1-1,5-1 2,1 1-1,0-1-5,4-1 0,-1 0-1,0 1 0,0 0-8,0-5 6,0 5 3,0-2-6,-2-1 5,-1 3-5,-1 0 5,-3-1-14,-1-1 8,-3 2-3,-4 0 4,-6 0-5,14-1-3,-14 1 4,9 0 1,-9 0 1,0 0-1,1 8 1,-1-8-2,0 0 2,-14 18 0,7-11 4,-5 4 3,-2 1-4,-2 0 2,0-1-4,-2 0 3,-2 4 5,-2-1-6,-1 0 5,5-3 8,2 1-1,0-1-1,0-1 3,0-1-1,2 2-5,3-2 0,2-4-1,1 3-6,3-1-1,0-4 6,0 2-6,5-5 1,-4 9-2,4-9 1,1 8-4,-1-8 6,7 6 1,-2-2-5,2-2 1,2 1 8,4-1-5,-1-1-2,1-1-1,3 0 2,-2-1 0,4 0 1,4-2-6,-2 2 3,-1-1 2,3-1-10,-4 2-7,4-1-5,-2 0-11,-2 0-7,1 0-26,2 0-3,-5-1-12,5 0-22,-3 1-22,-1 0-37,-4-1-112,-1 2-290,-1-2 128</inkml:trace>
  <inkml:trace contextRef="#ctx0" brushRef="#br0" timeOffset="7770.541">6934 7190 101,'0'0'218,"0"0"-22,0 0-18,0 0-21,0 0-11,13 3-6,-13-3-15,14-1-7,1-1-10,-3 0-4,8-1-16,-2 2-2,2-2-9,2 1-7,-4-2-8,1 0-9,0 0-2,-6 2-9,1 0-17,-3-1-14,-1 2-13,-2 1-15,0-3-23,-8 3-30,10-2-19,-10 2-34,9 0-28,-9 0-127,0 0-300,0 0 133</inkml:trace>
  <inkml:trace contextRef="#ctx0" brushRef="#br0" timeOffset="9633.8542">7770 6991 112,'-2'-5'171,"2"5"-12,-11-5-5,5 1-9,6 4-16,-10-3-8,10 3-10,-15 3-14,5 1-10,-2 1-11,3 0-3,0 5-13,-1 0-6,-3 3-5,5 2-2,1 2-4,-1-1-3,0 4 3,2-1-7,3 0-2,1 2-6,2 3 2,0-4-4,0 5-2,4-6 0,0 0-7,1 0 0,1-1 0,0-3-3,1 2-3,1-5-5,-2-1 5,3-1 1,-1-2 1,1-1-4,0-1-3,2-4 5,2 1-1,-1-3-3,4-3 1,-3-2 4,3-1-8,4-1 2,-5-6 2,8-3-4,-8 2 3,4-9-6,1 2 5,-4-4 2,2-3 1,-3-1 0,3-1-1,5-11 2,-10 8-3,4-12 1,-2 2-1,-6 10 4,4 0-5,-4-3 4,-3 1-2,4 3-2,-7 1-1,1 1-1,0 3 0,-2 1 0,0 2 1,-2 6-5,0 1 2,-2 2 3,0 4-3,2-1-5,-2 2 6,0 2 0,0 1-3,1-1 0,1 8 0,-4-11 2,2 5 1,2 6-8,-3-8 2,3 8 0,0 0-5,0 0 4,0 0-2,0 0 0,-11 15 0,9-4 6,0 5 7,-2 1-3,1 3 3,1 5-1,-3 2 7,1 1-1,4 1 3,0 1 0,-1 1-1,2 0 7,3 1-1,-2-1 0,-1-1-7,3 0 4,-2-3-5,0 2 0,3-1 2,-1-3-3,0 1 0,1-7-2,-2-1-1,-1 0 3,2 0-4,1-6 3,-1-1-2,-1-2-3,0 2 0,3-3 0,-1 0-4,-4-2 3,4-1-3,-1 0 5,-4-5 0,5 6 1,-1-3-1,-4-3 0,9 0 2,-9 0 1,10-6-4,-10 6 1,10-9 4,-5 0-4,4-2 0,-4-3 1,3 1-2,1-3-3,-4-1 1,2 2 3,0 0-6,-3 5 1,2-4-2,-4 9 4,3-3-3,-2 2 2,-3 6-4,2-11-1,-2 11-3,2-7 2,-2 7 0,0 0 2,0 0-1,4 19-3,-4-6 3,5-3 1,-5 3 0,0 4 1,2 2 0,0-1-2,1 1 4,1-1-1,0-3-1,0 0 0,0-5-1,0 1 4,1-1-1,1-1-4,0-2 3,0-1-4,-2-1 5,2-1 2,1-2 0,-1 0 1,-6-2 1,21-3-2,-12-3 3,7-3 3,-3 0-1,-1-3-3,-1-1 2,2-2 0,-3-3-1,3-5-1,-2-1-1,-2 0 4,2 1-4,-4-4 0,2 0 1,-6 2-6,-1 0-1,0 5-1,-4 1 4,2 2-2,-2 4-4,-3 2 1,0-1-1,-2 4 0,3-2-1,-5 4-5,0 2-3,-2 0 0,2 4 1,-5 0-3,1 2 3,0 3 0,-5-2 3,5 6-3,-2 1 2,2 3 4,1-1-2,-1 12-2,0-2 0,4-8 4,4 3-3,1 1-1,0 1 3,4 0 2,0-2-2,4 0 2,-2-1-3,0-3 2,3-3 6,1 1-2,2-3 0,-1-1 4,3 0-1,-1-3-2,5-2 3,-3-2-1,1-1 1,1 0 3,5-4-1,-1-3-5,0-2 5,3 0 2,-5-1-3,6-6 3,-3-1 0,-5 3 0,1 0-2,2-5 1,1 0-2,-1 0-1,-5 4-2,0 1 0,1-1 2,-3 0-1,-3 5 0,1 3 5,-2 2-3,1 0-1,-3 1-1,-1 0 2,-2 5-6,4-7 0,-4 7-3,0 0 2,0 0-3,8-1 3,-8 1-1,0 0 2,8 13 2,-6-8-3,3 6-2,-1-2 9,3 1-8,-1 2 8,2 3-2,0 0 4,-1 0-8,2-1 2,0 0-1,-2 1-1,2-1 0,0 1 4,-6-4-6,3 2 8,-2-1-4,-1 0 2,-1-2-1,-4 1 2,1-1 5,-1 1-1,-2-1 3,0-5-2,1 7 3,-5-7 3,0 2 1,-1-1 4,1 1-4,-4-2 2,3-2 0,-1 0-2,-3-1-2,3 1 2,3-3 0,-3 0-2,10 0 0,-13-1-2,13 1 1,-11-2 1,11 2-5,-9-3 1,9 3-10,-7-3 3,7 3-14,-2-6-12,2 6-25,0 0-12,-4-9-26,4 9-22,0 0-22,0 0-23,8-13-187,-3 10-371,-3-3 165</inkml:trace>
  <inkml:trace contextRef="#ctx0" brushRef="#br0" timeOffset="11080.9577">8818 7222 160,'0'0'221,"0"0"-17,0 0-15,2 7-21,-2-7-14,0 0-19,0 0-16,0 0-7,0 0-11,0 0-9,16-15-10,-10 10-9,-2-1-9,4-4-2,-1 2-5,1 1-6,0-5-6,1-1-6,1 0-6,-1-1-1,-1 2-4,0-4 0,1 1-1,1-3-3,-2 3-4,-1-1-2,1 0-6,4 2 1,-7 2-2,1 3 1,-1-1-2,-3 4 1,5-2-3,-7 2 1,0 6-1,5-9 0,-5 9-6,0-6 2,0 6-2,0 0-4,0 0 3,0 0 1,0 0-2,0 0 2,0 0-4,-3 25-1,1-14 2,-1-2-2,1 1 7,2 3 2,0-2 2,0 7-4,0-7 1,0 1-1,0 0 0,5 4 0,-5-3 4,2-1 0,1 0 3,-1-1-5,0 0 0,0-2-2,3 0 0,-3 0-1,2 0 0,0-5 2,2 1 1,-6-5 0,8 6 1,-1-6-2,-7 0 3,18-6-2,-9 0 1,2 1 2,1-5-6,1-2 3,-1-2-1,-1 0 1,-1-2-1,0 2 2,-1-1-5,2-1 0,-3-1 3,2 2-4,-6 1 4,3-1-3,-3 3-2,1 2 1,2-1-2,-7 1 3,4 5-3,-1-1 3,-3 6-1,2-10-2,-2 10 2,4-4-2,-4 4-3,0 0 3,2-8-10,-2 8 4,0 0-2,0 0 2,0 0 2,0 0 0,0 23-1,-2-14 4,2 2 1,0 0 2,0 0 0,0 4 1,2-2 3,-4 1 3,6-1-3,-3 0 4,3-2-9,-2 1 9,3-2-4,-2 2 2,1-1-7,0-1 9,0-1-2,-3-3-1,5 1-1,-2 0 1,0-3-4,0 0 4,-4-4-1,6 10 2,-1-8 5,-5-2 5,11 1 4,-11-1 0,12-3-4,-6-3 0,3 1-2,1-2 1,-4-2-4,3-1 2,2-3-2,0 0-1,0-1-1,1 0 1,-7-2-4,3 0-1,1 0-6,-3-2-3,2-1 0,-1 1 2,-1-2-5,-4 9-3,4-7 3,-5 5-3,2-2 3,1 5 1,-4 1-1,0 1 2,0 8 0,0-11 0,0 11 1,0-8 1,0 8-8,0 0-3,0 0 4,0 0 1,0 0-3,0 0 2,0 0 0,0 0 2,0 0-1,-16 25-1,14-19 1,2 5 1,0-1 0,2-1 2,-2 0-2,2 0 1,-2-2 2,4 2 4,-2-3 0,2 2 0,0-3-2,1 0 2,-1 0 2,2-1 1,2-2 6,1 0-4,-9-2 3,17-1-1,-5-1-3,-4 1 2,1-3-1,3-1 0,-1 0-1,0 1 1,1-3-3,1-2 1,-3 1-2,0 1 4,-1 3-5,-1-1 4,-3-4-4,3 5 1,-2 1-3,-1-2 8,-5 5-5,8-8 2,-4 4-2,-4 4-1,0 0-3,6-2 2,-6 2-4,0 0 3,0 0 0,0 0 3,0 0 1,4 14-5,-4-7 1,0-7 5,-4 15-4,2-6 2,1 3-1,-2-2 2,1 3 6,2 0 6,0 0-7,-2 0 2,0 3-1,0-1-3,2 0 0,0 2 1,0-1 2,2 1-2,0-5-1,2-2 1,-1 3-2,0-2 2,1-2 1,0 1-1,-1-2 8,-1-1-12,4-2 5,-2 0-2,0-1-1,2 0 2,-1-2 3,-5-2 0,15 0-2,-6-1 3,-9 1-1,16-6 1,-5 2-5,1-1-1,2-4-4,-3 3 5,4-7-1,-3 3 1,1-3-2,0 2 0,1-3 2,9-1-3,-10 1-3,-2 2 2,3-2-4,-6-2 1,6 4 0,-5-3 3,-3 5-3,3-5-2,-1 5 0,-4-1-3,0 0 8,2 1 0,-3 0-1,1-1-6,-1 1 0,0 2 3,-1 1 1,0-3 0,-2 3-2,0 7-4,0-12 3,2 6 3,-2 6-4,-4-13 3,4 13-2,-1-9 2,1 9-3,-7-6 3,7 6-3,-4-6 0,4 6 0,0 0 0,-13 1-1,13-1 3,-10 5-3,4-1 3,-1 4-1,1 1 5,-1 2 2,0 2 5,-2 4-3,2 1 7,1 1 6,2 0 10,-4 1 0,4 5-2,2-1-4,-1 0 0,1-5-1,2 0 1,0-2-3,2 0 3,2-4-2,-1-1 1,2-3 0,1 2-4,-1-2-1,3-2 4,-1 0-6,3-2 3,-1-2-1,1 1 0,-1-3-4,5-1 3,-5 0-2,3-1-1,1-3-1,-2 3-3,1-2-13,0-1 4,-7 1-18,5-1-14,-2 2-22,-8 2-18,9-4-25,-9 4-29,0 0-30,10-5-37,-10 5-236,0 0-467,0 0 207</inkml:trace>
  <inkml:trace contextRef="#ctx0" brushRef="#br0" timeOffset="15196.3776">10777 6461 133,'0'0'142,"0"0"-2,-7-5-9,7 5-13,-4-4-7,4 4-11,0 0-10,-5-5-4,5 5-6,0 0-5,0 0-9,-12 0-8,12 0-3,0 0-2,-15 9-4,10-5-3,-4 4 7,0 2-2,-1 1-2,-2 4 1,1 2 1,-5 4-3,2 2-3,0 2-4,-3 0-10,4 2 7,-1 2-1,-1 0-3,1 2 2,3 0 2,2-1-1,1 0-2,2 1 0,2-1-5,0-1-1,5-2 0,-2-2-2,2 0-1,2-7-1,-3 0 0,7-1 1,-2-1-5,1-2-1,-1-1-4,3 0 2,-1-2-4,4 5-1,-4-7-1,2 0 3,2 2-3,-4-1 3,2 0-5,0-3-3,0 1-10,-2-2-5,1 1-12,-1-3-10,2 2-5,-4-1-10,0-1-18,0-2-15,0 1-25,-5-3-7,9 2-17,-9-2-26,0 0-157,0 0-336,9-5 150</inkml:trace>
  <inkml:trace contextRef="#ctx0" brushRef="#br0" timeOffset="15916.2228">11313 6579 36,'0'0'186,"1"-9"-11,-1 9-10,1-6-23,-1 6-8,1-7-8,-1 7-11,0 0 1,0 0-13,0-9-8,0 9-10,0 0-6,0 0-10,0 0-9,0 0-5,0 0-3,0 0-6,0 0-5,-25 9-7,15-3-3,-3-1-3,-2 4-2,-3 2 5,1-2-11,-2 2 0,0 1-2,-3 0-7,4-1 2,4 0 3,-3-1-5,4 1-2,-4-2 5,7-1-8,0-1-1,1 2 1,1-3-3,3 2 1,-2 1 1,5-1 0,-1 1 1,1-1-2,2 0 0,1 2-4,1-5 1,5 6 0,-1-5 6,2 4 7,0-1-3,3 4 3,1-2-5,3-2 3,0 0-1,-1 1 3,3 0-4,0-1-2,1 1 1,1-2 2,-1 3 1,1-2 2,0-1-1,-2 2 1,-2 0-5,-5-6 0,4 7 5,-3-4-8,-3 3 2,-1-3-1,-2 1 3,1 4-2,-2-2-5,-1 0 8,-3 0 0,0 2-4,-4-1 3,-1-1-2,-3 1 4,-1-3-3,1 2-2,-7 0-2,5-2 3,-6 1 1,0-1-2,-3-1 0,3-1 2,-1-1-2,-1-2 4,0-3-1,-1 1-1,1-2 0,0-1 8,5-1 3,-1 1 5,4-3-5,-1 0 5,0-1-7,5 0 9,-2-1 1,1-1-5,1 2-1,1-1 0,0-5-7,2 7 1,2-2-4,-3-2-2,3 3-2,1 6 0,1-18-3,1 12-1,1-2 0,4-1-6,-4 1-7,4 1-6,-1 1-11,2-2-5,0 3-13,2 0-16,-4 3-22,2-2-15,-3 1-10,7 1-16,-1 0-11,-2 1-20,4-1-22,-4 2-142,-1-2-344,3 2 153</inkml:trace>
  <inkml:trace contextRef="#ctx0" brushRef="#br0" timeOffset="16745.7868">11947 6464 155,'0'0'155,"0"0"-18,-10 0-4,10 0-16,0 0-9,-14 7-8,8-2-5,-1 3-5,-1 1 1,-3 5-3,2 0-3,0 3 6,-7 4-1,5 3-3,-4 0-6,2 3-5,1 0-6,-2 0 1,3 3 0,-1 0-1,2 3-8,2-1-7,2 3-1,1-2 0,1-4-6,1 4-4,3-3-1,-1-4-3,2 3-6,3-3 0,1-2-2,0-5-3,2-2-4,1 0-2,2 1-1,0-6-2,0 4 0,3-5-2,-4-1-1,4 1-2,-3-2-1,0-2-7,1 0-13,1-3-17,-2 2-12,2-1-20,-1 1-14,1-4-17,-1-1-17,0 1-28,0-2-14,0-1-22,-2-1-159,2-1-352,-1-3 156</inkml:trace>
  <inkml:trace contextRef="#ctx0" brushRef="#br0" timeOffset="17556.9252">12288 6858 98,'-1'-14'143,"1"14"-3,0-14-10,-1 7-14,-1-1-12,0 2 0,2 6-5,-2-14-13,0 6-5,0-2-8,-1 4-11,0-1-2,0 1-5,0 0 1,3 6-7,-9-10-7,5 6-3,-1 0-2,-3 1-7,8 3-5,-15-4 1,7 2-6,-1 0 2,9 2-5,-22 4 2,12-2-7,-1 2-5,1 1 4,0 1-8,-1 1 0,1-1 7,1 2-7,-1 2-1,-1 3 6,4 3-7,-2-3 4,1 4-1,3-6 7,2 4-7,1-4 3,2 0 1,-1 3 5,2-3-10,-1-1-3,1 0 4,2-1-1,-1-1-2,2-2 7,0 0 1,0 1-2,2-3 2,-1 0 0,-5-4-2,13 3 5,-5-2 4,1-2-4,1-1-1,0 0 5,3-3 2,-3 0 4,2-2-4,-2-1-1,-1 2-3,-1-3 1,2 0 0,-1-2-3,-2 2 2,2-2-2,-2 2 1,-2-4 0,0-1 1,0 3 1,-1-2-1,0 3 7,-2 0-1,1 1 1,1-1-3,-2 0 1,-2 4-3,1-1-1,-1 7-4,2-11 5,-2 11 1,0-7-3,0 7 4,0 0-4,0 0-1,1-11-3,-1 11-6,0 0 0,0 0-1,0 0-3,0 0 6,0 0-1,0 0 5,0 0-3,8 28 6,-6-19-1,1 3 0,1 4 2,-1 0 5,1 0 2,-1 0-2,1 4 0,1 4 4,1 2-4,-2 1 2,0-1-4,1 3 2,-1-2-4,-2 0 0,1 1-4,0-3 1,-2-1-1,1-5 0,1-1-1,1 2-2,-3-4-2,1-4 2,-2 0-3,2-5-3,-2 1 3,0-1 0,0-7 1,1 8 2,-1-8 12,3 6 13,-3-6 1,0 0 12,1 8 11,-1-8-12,0 0-6,0 0-3,6-20-5,-3 10 0,2-4-8,-1-4 0,1 0-1,0-7-2,3-1-4,-2 1 0,2-2-8,2-1-1,-5 2 1,4-1 3,0 0-5,-3 9 3,1-2-4,1 4 0,-3 0 0,2 0-3,-3 5-2,0-1 5,-2 3-5,0 0-7,0 1-8,0 3-11,-2 5-13,3-10-13,-3 10-21,2-6-23,-2 6-25,0 0-24,0 0-17,0 0-17,1-7-12,-1 7-194,0 0-415,0 0 184</inkml:trace>
  <inkml:trace contextRef="#ctx0" brushRef="#br0" timeOffset="17965.043">12778 6810 2,'0'0'231,"0"0"-17,-7-3-26,7 3-21,0 0-20,0 0-4,0 0-17,-18 8-15,13-2-7,-1 3-10,-2 6-8,3-1-7,-1 2-6,2-1-6,1 4-5,-3-2-5,3 1-6,3-1-9,-1 1 2,2 0-7,-1-1-3,3 0-2,1-2-1,1-1-7,0-3 3,1 1-1,-1-3-4,2 1-4,-1-3 7,3-1 2,-3 0 4,1-2 2,-1-2 3,2-2 2,5-1 2,-3 0-2,1-4 0,0-2 0,0 0-1,-1-1-2,3-4 5,-2-3-8,1 2-3,-2-1 0,-3-5-3,0 4-3,-3-5-2,1 2-5,-3-2 3,-4 3-5,1-1-3,-3 1-2,-5 2-19,3 5-6,-2-1-9,-1 3-15,-3-3-17,0 5-10,-3-1-12,6 3-13,-3 1-17,2 1 2,10 2-31,-15 0-23,15 0-43,-13 2-117,13-2-346,0 0 154</inkml:trace>
  <inkml:trace contextRef="#ctx0" brushRef="#br0" timeOffset="18344.562">13204 7070 143,'0'0'149,"-5"4"-14,5-4-12,-6 4-4,6-4-2,-12 1 1,12-1-6,-10 3-7,10-3-7,-9-3-9,9 3-4,-11-2 0,11 2-15,-8-6-5,8 6-5,-9-6-5,9 6-5,-4-6-3,4 6-8,-1-8-6,1 8-2,0 0-5,4-13-1,-2 9-1,-2 4-5,8-8-8,-8 8 3,6-4-7,-6 4 1,8-5-1,-8 5-4,0 0 5,9 1 5,-9-1-5,0 0 2,10 9 3,-7-4-3,-1 1-1,-1 2 2,-2 2 0,0 1 3,-3 0 0,-2 4-3,-1 1-5,-3 1 0,1-2 2,-1 3-12,-7 2-10,6-5-13,-2-2-22,0 2-11,3-2-34,-1-1-23,2-3-57,-4 2-108,3-3-304,2-3 136</inkml:trace>
  <inkml:trace contextRef="#ctx0" brushRef="#br0" timeOffset="19071.1689">13593 6662 181,'0'0'190,"0"0"-20,0 0-14,0 0-12,0 0-5,0 0-9,0 0 4,-4 15-7,0-8-9,3-1-9,1 3-5,-4 2-4,4 1-5,-1 5 1,1-3-4,-3 3-7,3 0-9,-1 1-2,0 1-4,-2 6-5,2-6-6,2 1-5,-2-1-2,-2-1-8,1-1-1,-1-1-4,-1-4-6,3-1 0,-1-1-3,0 0-4,2-2-4,-4-3 2,4-5-4,-3 12-6,1-7-12,2-5-13,-2 8-8,2-8-13,0 0-13,-2 7-17,2-7-17,0 0-20,-2 7-18,2-7-31,0 0-35,0 0-177,0 0-389,0 0 173</inkml:trace>
  <inkml:trace contextRef="#ctx0" brushRef="#br0" timeOffset="19541.4322">13524 6471 102,'18'7'154,"1"-1"-10,0 0 1,9 6-1,0-2-3,-1 3-16,1 1 7,2 0-6,-2 0-5,-2 3-3,3 2-6,-5-2-10,0 0-5,-1 2-10,-5 1 1,-4-5-3,4 5-5,-5-3 4,-4 0-7,-1 1-4,-1 1-11,-2-2 0,-1 8-3,-4-1-9,0-7-5,-1 3-3,-6-2 0,0 1-5,-6 3-2,0-1-5,-3 2-3,-1-4-2,-1 1-8,-2-2-12,0 1-11,-1-5-14,-2 2-15,1 1-26,4-6-20,2-1-27,0 0-29,5-2-33,-5-1-44,3-3-127,2 2-369,2-2 164</inkml:trace>
  <inkml:trace contextRef="#ctx0" brushRef="#br0" timeOffset="21497.04">14075 6337 107,'0'0'153,"0"0"-8,14-11 2,-9 9-24,-5 2-1,10-5-10,-5 3-3,-5 2-7,13-4-17,-5 2-3,2 2-4,-10 0-8,20 0-2,-7 2 0,0 1-4,5 0-6,0 0-4,-1 3 1,8 3-5,-1 3-7,-4-4-9,6 5 9,-2 1-1,-1 4-4,2-2-4,-5 5-1,0-1-4,-2 2 0,-1 2 0,-3 0-3,-4 0-1,-1 2-6,-5-1 2,-3 3 2,-5 0-4,-2 1 0,0 0-2,-4-3 0,-4 2-3,-4 1-3,-1-2-5,-6-1-14,5-1-18,-7 2-23,1-3-33,0-1-29,0-2-41,-2 0-181,-5-2-360,2-2 159</inkml:trace>
  <inkml:trace contextRef="#ctx0" brushRef="#br0" timeOffset="24061.7844">5484 8177 63,'0'0'149,"0"0"-11,0 0-1,8 10-1,-8-10 12,11 0-24,1 0-6,-1-4-5,6 3-6,3-2-10,1-1-4,-3-1-11,9-1-8,-7 2-4,1 2-13,0-2-4,2-1-5,-1 4-3,-2-1-11,0 1-13,-2-1-10,-1 2-13,-5 0-16,-1 2-11,0-1-13,-5-1-23,-6 0-7,11 3-17,-5 0-13,-6-3-28,0 0-99,1 8-246,-1-8 109</inkml:trace>
  <inkml:trace contextRef="#ctx0" brushRef="#br0" timeOffset="24336.5162">5522 8399 138,'-2'7'150,"2"-7"-16,0 0-4,0 0 2,11 5 0,-11-5-8,20-1-10,-9-2-11,8 0-4,1 0-9,1 1-9,7-4-4,3 1-10,0-1-6,-2 2-4,2-2-5,-1 4-6,-2 0-9,-7 1-9,-2-1-6,-6 1-7,1 1-19,-2 1-2,-3 1-12,1 1-2,-4-2-5,-1 2-12,-5-3-2,5 6 1,-5-6-6,2 7-6,-2-7-12,0 0-11,-7 12-15,2-8-42,5-4-80,-12 7-226,4-6 100</inkml:trace>
  <inkml:trace contextRef="#ctx0" brushRef="#br0" timeOffset="25029.0336">6630 8057 98,'0'0'205,"0"0"-11,7-5-11,-7 5-16,0 0-15,0 0-11,0 0-6,0 0-19,0 0-10,0 0-11,0 0-8,0 0-10,0 0-9,0 0-6,-27 8-6,15-4-7,0 3-4,-4 2-6,-3-2-6,-4 6-2,-2 0-4,-1-1 1,-1 2-5,0-2 1,-1 1-4,-1 0-4,1 0-2,0-2 1,3 0-3,1 1-3,5-4 6,4-1 0,3 1-2,2-4-7,0 0 0,3-1 0,2 0 2,5-3-4,-7 6 2,7-6-3,-3 5 3,3-5 1,0 0-2,0 0 3,18 3 0,-5-5-2,3 1-2,3 0 1,3 0 1,4-6-2,3 1-1,-3 4 1,3-3-1,-2 1-2,-5 1-3,6-2 1,-1 2-4,-8 2 2,-1-1-4,-2 1-2,-3 0-5,-3 1 1,-3 0-1,2 1 2,-9-1-2,10 3 4,-10-3 3,1 8 1,-1-8 4,-4 11-1,-3-6 1,-2 5 0,0 0 5,-3 3 5,0-2-4,-3 0 1,1 1 4,2-3-1,-4 2-5,6 0 4,0-3 3,1-1 0,-1 1 1,2-2-1,3-2-3,1 2-4,0-3 1,4-3-1,-6 8 2,6-8 1,-1 7 5,1-7 2,0 0 1,11 5 0,-3-5-1,2-1 2,0-1-2,5 0-2,1-4 1,2 2 0,-2 1-1,2-4-7,-1 0-6,-2 2-9,-1 3-6,-2-5-6,-2 5-8,0 1-15,-10 1-9,13-4-18,-13 4-12,10-1-18,-10 1-14,0 0-24,12-5-29,-12 5-120,0 0-314,0 0 139</inkml:trace>
  <inkml:trace contextRef="#ctx0" brushRef="#br0" timeOffset="25761.8532">6925 8370 7,'0'0'204,"0"0"-24,0 0-14,0 0-17,0 0-12,0 0-12,0 0-9,29-6-9,-15 1-9,-3 2-13,7-3-12,0 2-9,0 0-4,1-2-10,-2 1-13,2 3-17,-3-1-9,-3 1-22,4-2-27,-5 1-20,4 2-18,-3-2-25,0 0-134,-3-3-253,2 3 112</inkml:trace>
  <inkml:trace contextRef="#ctx0" brushRef="#br0" timeOffset="27056.5095">7626 8077 86,'0'0'171,"-5"-9"-18,1 5-6,4 4-13,-8-6-15,8 6-9,-10-2-17,10 2-11,-10 0-5,10 0-10,-18 8-8,10-2 3,-3 6-6,1-3-5,1 5-4,1 1-2,0 1-1,0 2-3,1 2 1,1 5 0,4 1-6,-1-7-7,0 0 4,6 5-5,-1-5-2,2 1 3,0-4-9,1 1 3,1-4-7,1 0 1,7-2-1,-9-3 2,3 1-4,4-4 2,-3 0 4,4-3-5,1-2-3,5-3 9,-3-3 1,5-2-3,5-4 5,-3-2-10,4 0 7,-4-4-4,1-3 0,-1 2 1,-1-5-4,3 1 6,-4-4-4,-2 2-1,-1-5 1,0 0-4,5-11 2,-9 10-1,1-1 1,-6 0-7,3-1 4,-6 2 0,3 1-3,-2 1-2,0 2-2,-3 3-5,-2 5 0,0-1-4,-1 2 10,-2 4-5,-1-3-5,2 6 3,-2 0 1,2 5 1,-4-1-2,4 7-1,-3-11-1,3 11-3,-3-6-2,3 6 4,0 0-3,0 0-1,0 0 1,-19 10 5,12 0-5,3 1 1,-2 2-2,0 3 4,0 2-3,2 2 8,-1 4 0,0 3-5,2-2 2,1 2 5,2-1 3,0 3-2,-2-1 3,0 1 3,2 0 0,0-1 2,0 0-3,0 2-2,0-3 8,2 0 0,0-2-1,0-5-2,2-4 0,0 3-2,0-6 0,-1-1-1,3 0 0,-2-2-1,-3-4 0,3 2 0,1-4-1,-2 2 6,1-2-7,-4-4 4,11 2 4,-11-2-7,15-2 5,-8-1-5,4-3 7,-2 1-3,2-5-2,4 0-1,-2-3 0,2-3-1,-1 2 4,-1-1-2,1-7-4,-3 8 1,7-7-2,-7 7-1,0 0 0,-2 5 0,0-1-1,-4 1 1,-1 4-3,-2-1 1,3 2-6,-5 4-1,2-5 1,-2 5 2,0 0 1,0 0-1,0 0 0,0 23-2,0-12 5,0-1-6,-2 1 2,4 0 3,-2-1 1,3 2 1,-3-2-2,4-1 1,-2 1-2,0-5 3,1 3 0,-1-2 4,2-1 0,-4-5 0,9 5 1,-1-1 4,-8-4 2,11-2 3,-3 2 0,2-3 5,-1-1-1,-1-2 3,4 0-2,-3-3 0,1 1 2,-4-3 3,7-1 0,-2-1-2,-3-2-3,0-1 1,-3 0-4,-3 0-3,6-2 4,-8 0-8,2 2-2,-2-1-10,-2 0 4,-2 1 1,-1 1-2,1 6-4,0-1-7,-6 0-4,2 4-2,1 2-1,-6 0-1,5 2-1,-3 3 2,-2 1-1,1 2 2,-4 5 2,4-1-1,-1 2 0,2 0 2,3 0 1,-1 4-1,2-2 3,0 2 1,5-2-2,-2-1 0,1 1 2,3-1-1,3 0 3,-1-2 1,2 1 3,-1-4 0,4 2-4,0 0 5,-1-4 0,1-1 1,4-2 4,-2 1 0,-2-2-2,3-2 0,2 1 1,-1-2 0,3 0-2,-3-2 7,4-5-4,-1 4 3,-3-1-2,1 1 0,3-3 0,-6 0 6,3 0-3,-4 1 0,2-1-2,-1 0 2,-2 2-1,-3 1 7,0 2-4,1-1-1,-1 1-2,-4 4 3,7-7-8,-7 7-1,5-4-2,-5 4-2,0 0-2,0 0 3,8-2-1,-8 2 3,0 0 0,15 8 0,-7-2 0,3 0 3,1 3-4,1-2 1,0 5 3,1-1 1,1 0-5,-3 2 2,-3-4 4,5 2-2,-6 0-3,-3-3 1,3 1-2,-4 1 3,2-4 0,-2 3-3,-1-3 2,-1 1 3,-2-7 3,-2 15-3,-1-8-2,-1 0 4,-2-1 2,0 2-3,-2-2 0,-1-2 4,-3 0 1,3 2 0,-3-5 0,-1 0 0,0 1-5,0-4 2,2 2-1,0-1-4,1 0-7,1-1-6,0-1-7,2 1-11,7 2-17,-9-5-21,9 5-22,0 0-31,-8-12-10,8 7-29,0 5-181,0-9-371,0 9 164</inkml:trace>
  <inkml:trace contextRef="#ctx0" brushRef="#br0" timeOffset="28362.8706">8641 8220 2,'6'4'186,"-6"-4"-1,0 0-7,0 0-2,17-6-14,-11 2-1,3 0-16,1-4-3,0-1-11,3-1-11,1 2-1,-5-3-8,0 4-8,5-5-13,-4 0-10,0-1-6,1 4-7,-2-7-5,-1 7-8,-3-5-6,2 4-6,0 0-8,-3 2-3,1-1-6,-3 3 0,3 1-5,-5 5 0,4-9-7,-4 9-3,1-5-5,-1 5 1,0 0-9,4-6 4,-4 6-3,0 0 0,0 0-1,0 0 1,-9 19-1,4-9 2,3 1-3,-1-1 1,1 2-1,0 1 2,0-2 1,2 5-1,0-4-1,0 4 2,2-4-2,-2 0 1,2 0 6,2-1 2,-1-3-5,2 0 0,-4 1 0,2-2 4,2-2 0,-1 1 0,-4-6 1,4 7 4,1-5-1,-5-2 9,9 3-2,-9-3 1,11-2 0,-11 2-1,15-5-2,-5-2-4,-1 0 1,0-1 0,5-2-4,-3-2-3,1-2-4,0 2 0,-1-2-5,-2 2 4,1-3-8,-2 5 1,1-3 0,-3 4 0,0 2 2,-2 0 4,-1 0-2,-1 4-2,-2 3 2,4-6-4,-4 6-4,0 0 0,0 0 4,0 0-2,0 0 1,0 0 6,0 0-2,0 0 3,0 26 0,0-18-3,-2 3 4,2 1 3,0-2-2,2 1 0,0 1 2,0-1 1,0 0 0,0 2 3,4-2 2,-2 0-2,-1 0-1,-1-1-1,4-1 6,-2 0-2,-1-1 3,3-2-1,2 1 3,-4-2 1,0-1 1,-4-4 4,9 4 5,-4-2-1,4-2 2,-9 0-3,17-5-3,-7 0 3,1 0-5,0-3 0,1-3-3,1 0-3,1-2-5,-3-1-6,-2-1-3,4-1-3,-4-7-8,2 7-1,-3-2-5,-2 0-4,1 1-2,-3 0 2,0 1 1,-2 5 3,1 1 0,2 0 6,-3 0-2,-2 4 3,0 6-2,2-12 1,-2 12 5,3-6-4,-3 6-3,0 0 6,0 0-2,0 0 0,0 0 2,0 0-2,0 0 4,0 0-2,0 0 0,0 0-1,0 0 3,-7 24 6,7-18-2,0-6 7,2 16-3,0-10-3,0 0 2,1-1 1,-3-5 2,2 10 10,2-5 3,-2-1 2,-2-4 2,9 5 0,-3-3-3,-6-2 2,13 1-1,-3-4-1,-2 1-2,3-2-4,-2 0-1,2-1 1,-2-2-1,0 0-3,3-2-3,-4 0-2,1 2 0,-1-2-2,0 3 0,-1-1 3,-1 2-4,-2 3 3,-4 2 0,7-8-3,-7 8-4,5-3-2,-5 3 0,0 0 3,0 0 0,0 0 0,0 0-2,0 0 0,-11 26 4,11-17 0,-3 1 3,1 2 0,0 1 7,0 3-5,2 0-2,0-1 11,2 1-3,0-1 2,3 1 0,0-4-4,-1 4 2,1-4 3,1-2 0,1 1-2,-3-2 0,6 0 2,-4 0-3,1-3 1,3 1 2,-5-2 3,5 0 7,2-2 0,-2-1-3,1-2-1,0 0-4,3-2 3,-1 0-4,1-4 3,2-2-4,-1 0 2,-2-4-5,4 0 1,-2-3-1,-4 3-1,1-3-2,1 1-2,1-3-3,-5 0-5,1-1-6,0-3-1,-1 3-5,-2 0 0,-3-1 0,-2 4 4,2 2-2,0 5 7,-2-3-3,-2 4 10,0 0-9,0 7 3,2-13 0,-2 13 2,-2-7-3,2 7 3,0 0-2,-6-5 5,6 5-2,0 0 2,-17 14 4,12-3 11,-4 1 1,2 5 15,-1 1 4,1 0-1,2 1 2,-2 0 7,3 0 0,2-1-6,1-1-6,1 2 2,3-1-2,-3-1 5,4-6-2,0 3 1,2-3-12,-2-1 9,5-1-7,-2-3-1,4 3 1,5-3-3,-3-1-3,0-2 1,-3 0-9,4-1-14,4-1-15,-8-1-16,2-1-18,-6 1-26,-6 0-31,0 0-38,22-4-51,-19 3-76,-3 1-158,0 0-471,10-10 209</inkml:trace>
  <inkml:trace contextRef="#ctx0" brushRef="#br0" timeOffset="29495.0353">10678 7553 157,'-9'-3'158,"9"3"-18,-10-2 1,10 2-3,-15 1-11,15-1-11,-13 1-9,5 1-9,0 0-8,-1 2-5,-2 0-8,2 5-3,0-1-5,-5 3-5,3 5 4,-5 4 0,3 4 3,-2 1-6,-2 3-6,1 0 0,5 2 1,-2 4-9,2-4 2,-1 3-7,2 2-1,0 0-5,5 1-5,-1-5-2,2 3-1,4-2-3,0-2 0,2-1 2,2 0-6,3-1 2,3-2 5,-4 0-4,4-8-6,3 3 2,-1-4-5,0 0 2,2-4-1,1 0-2,1 1-1,0-1-1,-3-4-4,4 1 2,-2-2-6,2-1 4,0 0-2,-6-5-1,0 1-1,-2 2-1,2-1 0,-3-3 2,-1 1 2,0-1-5,-7-1 0,9 2 2,-9-2-1,0 0-1,12 1-6,-12-1-2,5 3-15,-5-3-4,0 0-11,0 0-12,0 0-14,0 0-19,0 0-18,0 0-22,0 0-27,15-9-21,-12 5-44,-3 4-116,8-9-350,-2-1 155</inkml:trace>
  <inkml:trace contextRef="#ctx0" brushRef="#br0" timeOffset="30227.3546">11257 7747 113,'0'0'162,"-4"-12"-3,2 7-13,2 5-16,-6-12 4,5 7-15,-2-1-4,3 6-5,-7-14-14,2 10-6,1 0-1,4 4-9,-14-8-7,10 4-3,-2-1-6,-2 1-7,-1 3-2,-1-3-6,1 1-9,0 2-1,-4 1-3,1 1-7,1 1-9,-2-1 7,2 4-7,-9 2 1,5 0-3,0 0-1,-1 0 0,1 2-2,2 0-2,2-2-3,1 3-1,3 0 1,0-1-6,3-1 3,-1 2 3,1 1 3,4 1-2,-2 0-2,2 1 2,2-1 2,2 4-1,2-1-1,0 0 1,3-1-3,0 2 2,0 1 1,3-1 2,-2-1-3,4 1-5,3 1 7,-6-3-3,4 1 0,-3-1 1,3 0-3,-3-2 4,0 1-4,-5-5-1,1 2 0,-3-2 1,1 0 1,0 0 0,-4-2 2,2 0 6,-3 0 2,-1-6 1,-1 11 3,1-11 2,-6 11 4,4-7 3,-6 0-1,1 0-2,-1 0-1,-4-1 0,2 1-2,-3-4-4,1 2 1,-1-4-3,0 2 2,-1-2 0,-3-1 9,4 2-1,1-3-3,-1 0 5,4 1 0,0-2-3,-1-1 0,4 2 5,2 1-5,-3-5-8,1 2 2,6 0-7,-4-3 1,4 9-5,6-18 0,-2 7-3,1 1 0,3-1-4,5-1 0,-2-2-7,2 1-6,0 5-9,1-4-7,1 3-6,0 2-10,-2 2-21,2-3-14,1 0-15,-3 3-22,-2 0-21,3 0-26,6-2-24,-5 0-45,-2 5-141,2-6-398,-3 3 177</inkml:trace>
  <inkml:trace contextRef="#ctx0" brushRef="#br0" timeOffset="31648.5419">11807 7654 171,'3'-10'201,"-3"10"-10,-1-11-17,1 11-5,0-9-10,0 9-5,0 0-10,-4-12-12,4 12-16,-6-9-12,2 5-6,4 4-16,-11-7-4,6 4-12,5 3-5,-12-6-7,5 4-5,-2-1-8,9 3-5,-18-4-7,11 4 1,7 0-4,-16 2-5,16-2-3,-11 1-2,11-1-1,-12 4-5,12-4 0,-7 4-2,2 1-2,5-5-1,-4 10-3,1-6-1,3 7 2,2-1 3,-2 0-4,1 1 1,1 1-2,2 4 4,1-1-2,-1 3 0,1 0 4,0-3 3,3 2-2,-2 1-3,-2-1 1,0-1-1,1 0 2,0 1-1,-1-2-1,0 1 4,-3 0-1,2-5 2,-3 3 1,1-2-1,-1 0 0,0-1-3,-1-1 0,-2 2 3,-1-2 1,2 0-3,-2-2 1,1 0 1,-2-1 0,1 0 5,2-2 1,2-5 7,-9 10 1,6-7-1,3-3 0,-6 6-3,6-6 1,-5 3-1,5-3-2,-5 5 6,5-5-5,0 0-4,0 0-1,0 0-3,0 0-3,0 0-2,0 0 2,0 0-10,0 0 8,15-15-1,-8 10-1,3 1-1,-1 0-1,1 0 0,-1-1 1,0 3-4,-1 0 4,-1 1-6,5 1 2,-2 0-1,1 3 1,-4-1 4,0 6-6,1 0 3,-1-1 0,-3 2-3,0 4 6,2 1-3,-3 2 1,-1 1 2,-2 1-4,0-1 3,-2 1-1,0-1 1,-1-1-1,1 2-2,0-3 4,1-3 0,0 0-2,-1 1 2,2-1 2,-1-2-3,1-2-1,1 3 0,1-5 0,-2-6-3,2 10 3,-2-10-1,4 8 1,-4-8-3,7 5 3,-1-3 0,2 1 0,-8-3-7,16 0-7,-5 0-10,0-2-9,-11 2-14,17-1-18,-9 0-15,-1-2-29,1 0-23,-1 1-17,1 0-31,-8 2-191,6-7-400,-6 7 176</inkml:trace>
  <inkml:trace contextRef="#ctx0" brushRef="#br0" timeOffset="32142.8128">11511 7519 33,'0'0'201,"-3"-6"-19,3 6-22,0 0-16,0 0-10,0 0-10,-20 17-7,11-8-5,-1 6-7,-4-1-2,0 8-6,-2 2-4,4 2 2,-2 1-2,3 4-3,1-1-2,-1 1-7,2 2-5,-2 0-2,5 0 4,1 1-7,3 1-7,2-1-4,2-2-1,-1-1-9,4 1-9,0 1 1,2-4-6,1 0-2,3-2-4,0-1-1,1-4-5,6 3-1,-4-2-4,4-3-10,-5-7-9,8 8-7,-5-6-11,3-1-12,-3-2-21,2-2-9,3 0-21,-1-5-40,5 5-8,4-7-38,-7 0-202,7-1-398,-1-6 177</inkml:trace>
  <inkml:trace contextRef="#ctx0" brushRef="#br0" timeOffset="32781.9825">12219 7779 183,'0'0'202,"0"0"-21,0 0-16,-13 3-12,13-3-13,-8 16-10,2-6-9,0 7-4,-1 0-5,2 1-6,-2 0-11,-2 7-10,2-1-7,3-4-6,2 0-7,-6 4-3,4-5-6,1 5-9,0-6-4,-2-2 1,1 2-7,3-5-3,-2-2-5,1-4-3,2 0-4,-2 1 2,2-8-1,-2 8 0,2-8 1,0 8 10,0-8 0,0 0 0,0 0-6,0 0 4,0 0-2,0 0-2,7-20-11,-4 5 3,1-3-1,0-1-2,1-7-2,1-1-1,0-1-5,-2 1 0,3-1-1,-2 3 2,1-2-10,3 2 4,0 2 1,-5 6 1,2 2-5,0 4 3,0 1-4,-2 1 1,1 0-1,-3 4-1,2-1-2,-4 6-1,7-7-3,-7 7 4,8-1-2,-8 1 5,0 0 2,15 10 2,-9-2 5,4 2 3,0 2 2,3 1-1,0 2 3,-1 0 2,1-1-2,6 6-1,1-1 4,-3 2-5,3-3-2,-5-4 1,6 4-3,-6-4 0,-1-3 2,3 3-5,-4-1-5,1-2-4,-4-3-6,-1 1-12,1-1-8,-1-1-8,1-1-10,-5-1-18,3-1-10,-3-1-9,-1 1-8,-4-4-5,8 3-2,-8-3-38,0 0-1,0 0-21,0 0-28,0 0-116,0 0-327,-13-16 144</inkml:trace>
  <inkml:trace contextRef="#ctx0" brushRef="#br0" timeOffset="32955.827">12266 8035 70,'0'0'176,"0"0"-11,-9 2-6,9-2-17,0 0-10,0 0-7,0 0-2,0 0-15,0 0-6,0 0-11,35-9-10,-21 4-6,5 0-6,-1 0-13,4-2-10,3-1-18,3 2-9,1-1-26,-4 0-27,3 0-23,0 0-35,0 1-172,0-1-284,-7 2 127</inkml:trace>
  <inkml:trace contextRef="#ctx0" brushRef="#br0" timeOffset="33309.0606">12907 7990 28,'0'0'203,"0"0"-14,0 10-18,0-10-11,-4 7-16,4-7-18,0 0-7,-1 7-15,1-7-8,-4 5-5,4-5-10,-8 4-8,1 0-7,0-2-4,7-2-5,-13 3-7,5-1-6,8-2-5,-15 0 2,7-1-5,8 1-6,-10-4 2,10 4-5,-10-4-7,10 4 1,-6-4-2,6 4-4,-6-3-3,6 3 0,0 0-7,-5-4-1,5 4 3,0 0-1,0 0-3,0 0 0,0 0-3,0 0 3,0 0 3,21-1-1,-21 1 2,15 6-3,-7-3 0,3 2-1,-3 2 1,0-1-2,-2 0 4,-1 0-2,1 3-3,0-2 3,-4 4 3,-1-2-2,-2 2-5,-1 1-3,-2-3-8,-1 3-21,-2-2-27,1 0-30,0-1-30,-1 0-33,0-2-148,1-1-324,6-6 144</inkml:trace>
  <inkml:trace contextRef="#ctx0" brushRef="#br0" timeOffset="34084.0193">13165 7785 52,'0'0'218,"0"0"-24,0 0-7,0 0-10,0 0-7,0 0-2,0 0-9,1 25-9,0-15-8,4 2-7,-2-2-13,2 2-14,3 3-9,-3 0-7,0 0-8,1 3-10,-2-2-9,1 0-3,2 0-9,-4-2-3,1 1-10,-1-3-10,-1-3-10,1 1-8,-2 0-16,1-3-6,-1-2-11,-1-5-14,0 11-7,0-11 5,0 0 1,0 8-4,0-8-8,0 0-11,0 0-10,0 0-17,0 0-2,-23-18-1,14 10 6,-3-5-2,1-1 3,1-3 8,-5-2 7,5 2 4,-1-6 11,4 4 5,0 0 12,2 2 3,0 0 16,2 2 0,2-3 6,1 7 5,2-7 4,2 7 9,3-1 12,0 1 3,0-1 5,4 0 0,0-1-5,-1 5 8,2-3 5,4 1 3,-1 3 4,2-1-4,-1 4 3,2-2 7,0 3 4,0 3-4,2-2 3,0 2 1,-1 1-9,-2 3-3,-1 3-3,-3-2-2,-4 5-2,-3-3-5,0 2-2,-1 2 6,-3 1-7,-4 0-1,-3 4 1,-1-1 0,-3 1-5,-2-2 1,-2 0-3,-1 0-3,-7 2-4,5-1 5,-5-1-5,3-3 1,2-1-2,-2-3-3,1 0 2,1 1 2,-1-1-4,5-5 5,2 0 0,0 4-1,2-5 7,2 0 7,6-1 2,-9 0 3,9 0-3,0 0-3,-10-7-7,10 7 1,0 0-3,12-12-6,-6 8-3,4 0 3,0-2 0,3 1-2,5 0-2,0-1 0,-1 3-1,3 0-1,0 0 0,2 2 3,-3-1-3,0 2-1,3 3 0,-3 0 2,-1 0-6,0 1 6,-4 1-5,-4 0 0,-1 3-6,1-3 1,-3 4 4,-5-2 3,-2 3-5,-1-1 2,-1 1-3,-2 0 1,-6-1-1,-3 1 4,0 3-6,-2-2 1,0-2-1,-1 1 0,6-4-6,-7 1-10,4-2-14,1 1-13,-1-2-12,1 0-13,0-1-14,1-1-20,3-1-37,8-1-35,-12-1-159,12 1-368,-9 0 163</inkml:trace>
  <inkml:trace contextRef="#ctx0" brushRef="#br0" timeOffset="34438.4593">13733 8025 5,'0'0'178,"0"0"-10,0 0-11,-11 15-9,11-15-6,-10 6-8,3-4-13,7-2-5,-9 5-1,9-5-9,-9 3-1,9-3-4,-7 1-2,7-1-13,0 0-11,0 0-3,-13-6-9,13 6-4,-3-6-9,3 6-12,0 0-7,4-14-4,-4 14-4,5-10-12,2 4 6,-2 4-1,1-1-3,2 1-3,1-2 0,2 2 0,-3 2-3,-8 0 2,19 1-6,-10 2-2,-1 0 4,-2-1-3,2 2-1,-3 1 1,0 0-1,0 4-1,-3 1-1,-1-1 6,-2 1-6,-3-1-2,-3 2 0,-2 1-5,-3 3-7,-1-2-6,-3 0-17,4-1-27,-6 0-30,2-1-40,-3-1-37,-6 1-126,7-2-323,-1-3 144</inkml:trace>
  <inkml:trace contextRef="#ctx0" brushRef="#br0" timeOffset="34842.9021">14091 7685 174,'-25'11'166,"0"0"2,0-1-3,8 0-11,1 2-11,5 1-23,1 2-2,0 0-8,5-2-15,1 2-9,1-3-6,2 2-7,4-3-8,2 2 0,3 2-7,-2-5-5,4 2-7,2 0-4,0-4-7,3-1 0,1 2-8,2-2-8,1 0-11,3-3-16,-2-2-15,2 1-21,0 1-33,0-6-34,-1 0-36,-2 1-136,-1-2-306,0-1 135</inkml:trace>
  <inkml:trace contextRef="#ctx0" brushRef="#br0" timeOffset="38011.9152">15394 8104 100,'0'0'188,"0"0"-8,0 0-1,-20 6-11,11-5-12,9-1-7,-12 0-16,0 0-11,12 0-5,-18-3-7,8 3-10,1-1-7,-1 0-5,10 1-6,-12-2-7,6-2 1,6 4-5,-10-3-9,10 3-6,-8-2-5,8 2-8,0 0-8,-6-5-3,6 5-4,0 0-5,0 0-2,0 0-4,0 0-2,12-11-1,-12 11-4,9 1-1,-9-1-1,0 0-4,16 5 2,-11-2 2,0 2-4,-5-5-4,8 12 5,-4-3 1,-2 1-1,-2 0 1,-4 2-1,0 2 0,-1 1-7,-4 0-6,0 1-4,-2-2-16,-1-1-13,-2 2-18,1 0-18,-2-4-16,1 2-25,3 0-26,0-6-36,0 0-138,1 0-343,0-1 152</inkml:trace>
  <inkml:trace contextRef="#ctx0" brushRef="#br0" timeOffset="45786.7441">14259 7587 111,'1'-11'103,"-1"11"-18,0-14 0,0 14-8,0-12-3,3 5-9,-3 7-8,3-15-7,0 7 1,-2 3-4,2-3-10,-3 8 3,5-11-4,-3 5-6,1 2-4,1-4-3,-2 2 2,2 1-6,-4 5-5,8-6-1,-4 2-2,-4 4 7,5-7-4,-5 7-2,0 0-1,5-4-5,-5 4 0,0 0-4,0 0 3,0 0 0,0 0-5,0 0 7,15 7-6,-15-7 3,3 9 0,-2-3 3,0 4-7,1 0 4,-1-1-1,-1 4-6,1 4 5,2 1-4,-2 2 3,0 5 6,-1 0-1,2 0-9,-1-5 9,0 1-1,0 4 7,-1-6-9,2 0-1,-1 0-2,1-1 2,4-1 6,-3-2-6,1-4 4,0 1 4,0-2-11,0-2 10,-2-1-6,4-2 12,-3-1-7,-3-4 4,11 5-1,-4-5-4,5-1 3,-3-2 2,2-3 11,1-1-9,2 0-8,1-4 9,-1 2-4,0-1 4,-2 1-4,-3 0-6,0 1 6,-1-3-4,0 5 1,-4-1 2,0 3-2,0-2-7,-3 1 7,-1 5 1,6-6-5,-6 6 1,3-8 2,-3 8 5,0 0-1,0 0-10,0 0 3,0 0-2,0 0-5,-17 21 4,11-12 0,-2 6-1,1 2 4,-1 6 3,1-4-9,4 6 4,0 2 10,-1-1-10,3 1-1,1 0 2,1-1-1,3 2-2,-1-4-5,-1-5-1,2-1 12,1 0-6,-1-1 0,4 0 2,-6-5 0,3-1-2,-2 0 1,-1 0 2,0-5-3,-1-1 0,-1-5 8,-1 12-5,1-12-6,-9 13 0,4-8 1,-4 2 5,-3-3-5,-3 4-6,-2-2 7,-1-1 1,2-2 1,-2 0-2,0 2-1,-1-3 7,0 0 0,3 0-8,3 1 0,1-2 5,1 0-2,0 0-1,2-1-8,9 0-10,-12 0-16,12 0-12,-10 0-30,10 0-10,0 0-21,0 0-92,0 0-216,0 0 96</inkml:trace>
  <inkml:trace contextRef="#ctx0" brushRef="#br0" timeOffset="46245.3404">14686 7527 79,'0'0'120,"0"0"-18,-8-2-7,8 2-14,0 0-4,0 0-8,0 0-2,0 0-14,0 0-6,0 0-1,0 0-3,27 14-5,-17-6-1,0-1 8,7 2-5,-1 2-4,0 3 1,4 2 2,2 5 2,-4-2-3,1 4-2,-4-2 1,3 1 1,-4 0-3,3 3 0,-6-1-3,0-1 4,-1 5-1,-1-4 1,-5 3 0,1 3-7,-4-3 6,-1 3-4,-5-2-2,-3 2-5,-3 0 2,-5 1-7,-3-1 4,-8 10-9,-1 0 2,-4-5-10,0 2-15,5-12-35,3-4-27,-3 4-23,4-3-23,-2 1-134,6-4-271,3-5 120</inkml:trace>
  <inkml:trace contextRef="#ctx0" brushRef="#br0" timeOffset="46944.889">15829 7707 119,'-3'-7'170,"3"7"-17,-4-8-10,4 8-11,-4-5-16,4 5-17,0 0 0,-4-5-9,4 5-7,0 0-13,0 0-4,0 0-11,0 0-4,0 0-2,0 0-3,-3 22 0,2-11-4,-3 4-1,3 2 3,-1 1-3,-1 1 6,3 1-2,-1 7-5,1-2 1,-2 2-5,5-1-7,0 0 3,-3-1-2,0-6-2,3 0-3,-1-2-5,-1 2-2,0-2-1,-1-2 1,0-2-3,1 1-6,1-3 3,-1 0-2,0-4 1,1 0-1,-1 2-11,-1-9-3,4 9-12,-3-3-13,-1-6-17,4 7-15,-2-4-25,-2-3-15,0 0-24,7 7-43,-7-7-101,0 0-291,0 0 129</inkml:trace>
  <inkml:trace contextRef="#ctx0" brushRef="#br0" timeOffset="47872.5034">15814 7295 18,'0'0'63,"0"0"-6,0 0-4,0 0-10,0 0-4,0 0-8,0 0 3,0 0-1,0 0-6,0 0-2,0 0-6,14 1 6,-14-1-5,0 0-3,0 0-9,0 0 5,0 0 8,0 0-1,0 0 0,0 0-2,0 0-3,0 0-5,0 0 2,0 0 3,0 0 1,0 0-10,0 0 5,0 0-5,0 0 4,10 7 0,-10-7-2,0 0 1,0 0 8,7 3 7,-7-3 0,0 0-1,0 0 4,10-2-7,-10 2 1,0 0-8,0 0 9,0 0 3,0 0 4,0 0-2,0 0 2,0 0 0,0 0 2,9-2 2,-9 2-3,0 0-8,0 0 2,0 0 2,0 0-3,0 0-6,0 0-4,0 0 3,0 0-7,0 0 8,0 0 3,0 0 2,0 0 3,0 0 1,0 0-2,0 0 3,0 0 1,0 0 1,0 0-8,0 0 11,0 0-11,0 0-6,0 0 2,0 0 0,0 0-5,0 0 0,0 0 0,0 0-5,0 0-1,0 0 3,0 0 0,0 0-6,0 0 6,0 0-6,0 0-1,0 0 0,0 0 2,0 0-3,0 0 5,0 0-3,0 0-1,0 0-3,9-3 5,-9 3-2,0 0 0,0 0-5,9 0 7,-9 0-4,0 0 3,13 1 4,-13-1-6,11 2 4,-5 0-3,0 1-4,-1-1 2,5 3 3,-1 1-2,0 1 12,6 5-10,-2-2 7,3 1-4,0 1-3,8 5 3,3-1 3,1 0 2,0 2 0,1 1-3,1 0 2,2 1 6,-3 2-1,8 9-1,-10-7-9,0-1 6,-3-2 1,-1 5 1,2-1-3,-4 1-2,-4-1 6,2 1-2,-6-1-3,-3 4 2,2-1-4,-7 4 5,-7 1-4,-1 1-1,-10 2-3,-5 8 2,-6 0-1,-10-2-3,-3 0-7,-11 0-11,-20 15-12,-4-4-34,15-20-31,-26 15-24,4 1-175,21-17-315,-21 7 140</inkml:trace>
  <inkml:trace contextRef="#ctx0" brushRef="#br0" timeOffset="49866.6671">1718 9656 104,'0'0'183,"0"0"0,-7-3-10,7 3-15,0 0-14,0 0-13,0 0-13,0 0-15,0 0-4,0 0-14,0 0-7,0 0-8,0 0 0,20 12 4,-8-9-3,3-2-4,4 0-4,9 0-5,-1-2-7,3 2-3,4-2 0,-1 0-7,-1-3-1,1 0-6,0 1-3,0-2 0,-1 1-4,0-3 0,-1 4-7,-3-2-2,-7 2-3,-3 0-6,-1 1-12,-5 2-5,-1-1-7,-3 0-7,0 0-11,-8 1-8,11 1-6,-11-1-10,0 0-12,10 0-11,-10 0-16,0 0-13,0 0-13,0 0-35,0 0-113,0 0-291,-24 10 130</inkml:trace>
  <inkml:trace contextRef="#ctx0" brushRef="#br0" timeOffset="50159.0437">1832 9855 1,'-7'5'140,"7"-5"-14,0 0-8,0 0-6,0 0-7,0 0 20,0 0-12,18 10-2,-5-11-3,5 1-6,2-2-2,10-3-8,2 0-9,0 0-8,1 0 1,-1 1-8,-2-2-8,4-2-7,-4 5-5,0-3-6,-9 3 2,-1-2-7,-1 4-5,-8 0 1,2 0-7,-5 1-7,-1-1-4,-7 1 2,13 0-5,-13 0 4,9 0-5,-9 0 0,0 0-3,8-1-2,-8 1 3,0 0-7,0 0-2,0 0-8,0 0-20,0 0-16,0 0-25,0 0-27,0 0-19,0 0-51,0 0-106,0 0-295,0 0 131</inkml:trace>
  <inkml:trace contextRef="#ctx0" brushRef="#br0" timeOffset="50949.0588">3203 9415 33,'3'-4'196,"-3"4"-8,0 0-6,0 0-10,0 0-6,1-8-4,-1 8-8,0 0-7,0 0-10,0-8-12,0 8-11,0 0-8,0 0-14,-7-7-8,7 7-9,-9-4-7,9 4-9,-9-1-9,9 1-5,-16-1-2,7 3-7,-4 0-1,0 1-7,-4 3 0,-3 1-2,-5 3-1,4-2-6,-4 3-1,2 0-3,-5 0-2,7-3 4,-7 5-6,3-1 2,5-2-4,3 0-6,1-1 5,3-2 0,3-1-3,0 0 1,0 2-5,3-1 1,2-2 5,0 1-4,2-1-2,3-5 0,-3 9 2,3-9-1,1 9 2,-1-9-1,10 6 0,0-5 0,4 1 1,4-1-2,5-1-1,4-1 0,3 1 1,0-2-1,0 0 1,-2 1-4,0 0 0,0-2 3,-8 3 0,1 0-8,-8 2 7,6-2-1,-6 1 2,1 0-6,-4 0 0,-3 1-1,0 0 3,-7-2-2,10 4 2,-6-2-2,-4-2 1,1 8 2,-1-8-1,-7 13 0,-1-4-5,-1-1 8,-5 5-3,-3-2 1,-5 4 0,6-3 4,-11 1-3,0 2-1,1-2-3,1-2 0,0 4 7,-1-2-3,2-1 3,6-2-2,0-2-1,0 1 0,3 0-1,-2 0-2,4-1 5,3-2-2,0 1 2,4-1-1,0-1 0,3-1-3,-1 0 5,4-4-2,-3 7 2,3-7-2,0 0 4,0 0-4,8 10 2,-2-9 1,5-1 0,1 1-3,1-2 3,6-1-6,-1 1 4,1-3-2,3 2 1,-1-2 3,0 0-1,1 2-3,0-3 0,-3 1 2,9-1-2,-9 1 1,-1 1-3,0-1-11,-7 2-12,1-1-6,-3 2-10,1 0-5,0-1-11,-10 2-19,13-3-17,-13 3-6,11-2-21,-11 2-14,15-3-12,-9 2-154,-6 1-326,0 0 145</inkml:trace>
  <inkml:trace contextRef="#ctx0" brushRef="#br0" timeOffset="51223.5529">3630 9699 211,'0'0'205,"0"0"-20,0 0-17,-4 3-14,4-3-18,0 0-12,0 0-12,0 0-14,29-7-9,-17 5-8,4-2-12,1 1-2,1-1-11,0 0-7,0 3-10,0-2-21,-7 1-24,3 1-25,-2 0-14,1 1-25,-1-1-16,1 1-17,0 0-151,-7-1-274,-6 1 121</inkml:trace>
  <inkml:trace contextRef="#ctx0" brushRef="#br0" timeOffset="53496.8937">4374 9479 5,'-9'-1'149,"-3"1"-13,-1 0-7,1 3-14,-1-1-10,0 0-11,0 3-4,1-1-18,-1 5 3,-3 1-9,1 1-6,5-2-10,1 4-1,0-1-6,1 3 0,2 0-4,-2 0-5,6 0-4,0 2-4,1 0 1,2-1-1,-1-1 0,3 1-4,1-5-8,5 3 6,-3 0-2,2-4 1,1-2-1,1 0 1,1-3-5,1 0 8,1-1-3,6-3 7,0-1-3,1-3 1,1-1-4,7-3 4,-2-4 3,0 0 4,0-2 6,1-3-8,-7-3 8,5 0-9,-4-1-1,1-4 3,-5 0-5,2-2-1,-5 1-3,0 0-7,-3-1 4,-2-2-1,-2 0 0,2 2-5,-5-2-1,-1 2 0,0 0-2,-3 7-4,1 1 4,-2 0-3,0 3 1,-1 4 0,0 0-5,1 5 1,1 6 3,-3-9-6,3 9 1,-4-5-5,4 5 3,-6-5 1,6 5-3,0 0 6,-9 13-4,4-4 3,0 3-3,-2 3 2,-2 3 1,4 1-4,0 0 7,2 5-7,2-1 2,1 4 0,1-2 6,1 0-4,-1-6 3,2 2-4,0-2 4,1-1-2,0-1-3,0 0 3,-2-4 0,4 1 3,-3-2-1,1-2 2,0-1-1,0 0 2,3-2 2,0-1 4,-2-2-3,2-1 1,0-1-3,1 0 0,-1-2 5,4 0-7,-1-2 1,0-1-1,0-1 0,2-1 2,-4 1-3,2-1-5,-4-1 4,3 0 1,-4 1-1,0 1-1,-2-2 0,-3 6-4,9-5 3,-5 1-2,-4 4-2,0 0-4,7-2-1,-7 2 4,0 0-2,0 0 1,-1 17 0,1-8 0,-1 2 2,1-1-9,0 3 8,0-2-2,2 0 6,1 2-4,3-3 2,-1 0-2,1-1-1,2-1-2,0-1 3,2-3 3,2 2 1,-1-5-1,1-1 2,2 0-3,3-1 2,3-3-1,-2-1-3,-1-2 4,-4-2-2,3 1 2,-6 1 2,4-4-3,-5 3 1,2-4 1,-4 1-1,2-3 0,-6-2 3,-1-1-6,-2-1 0,-1 0 1,-4 0-2,1-6 1,-4 7 1,-2 2 0,-2 0-2,2 2-3,-4 2 3,-1 1 0,2 5 2,-5 2-6,-1 1 5,0 4-4,1 1 5,-2 5-5,-7 3 2,9-2-2,0 3 4,1-1-4,3 2 4,3-2-1,1 4-3,3-6 4,2 2 0,2-1-1,3-1 0,0-2 6,3 3-7,0-4 1,4 1 0,-2-2 3,7 0-3,-1-2 0,7 0 2,0-3-1,1-3 1,3 1-4,1-3 4,4-2 1,1-1 1,-1-3-3,1-1 0,0-4 0,-1-1 0,0-1 3,-3-2 0,-2 2-4,-1 0 4,-6 3 1,1 4-2,-3-3 1,-3 5-3,-2 0 3,-2 0-4,-1 2 2,-1 1 3,0 1-3,-2 0-2,-2 5 1,0 0 2,0 0-4,0 0 5,-10-8-2,10 8-5,0 0 3,-19 9 0,10-1 0,3-1 5,-1 1-4,2 0 2,1 3-1,3-1-1,2 0-4,2-1 8,1 2-7,5 4 5,0-5-2,1 2 0,4 0-8,1 0 1,2-1-8,0 0-3,-1 1 0,1-4 0,-2 2-7,-2-4-3,1 2-7,-3-2 14,-2 0-5,-2-1 4,-3-1 2,0 0 3,-4-4 0,0 11 6,0-11 1,-11 11 1,1-5 1,-7 1-5,1-1 5,-5-1 3,0 1-3,0-2 3,1 1 6,1-1-1,2 0 4,-1-2 2,4 1 1,5-2 8,0 0 3,3 0 1,6-1 3,-9 0 1,9 0-7,0 0 4,0 0-7,-3-9 2,3 9-3,12-14-4,-3 7 1,6-2-5,-2-3 0,5 1 3,-2-1-6,7-4-7,0 0 1,-1 1 2,0 1-4,1-2-2,0-2-5,-1 2 7,-5 5-4,1-3 3,-2 2 3,0 2-6,-2 0 12,0-1-5,-5 5-5,-1 0 10,-2 2-3,1 1-2,-2-1 5,-5 4-2,6-5 1,-6 5 0,0 0-4,0 0 6,0 0 1,3 14 4,-5-5 2,-3 2 6,3 5 3,-6-1-4,3 2 1,1-2-5,2 2 9,-1 0-1,2 0-2,-1 0 4,4-2 0,-2-3-1,1 0-2,0 1 2,1-4 0,0 1-3,0-3 4,-1 0-4,-1-7 1,5 11-1,-1-7 1,-4-4 4,5 4-1,-5-4-4,11 1-2,-11-1 1,16-5 1,-6 1-6,0-2-2,3-3 5,2-1-3,-1-1-1,0-2 0,-1 1-2,0-3-3,0 1 1,-1-1-1,0 1-7,-2 0 6,0 0 0,-3 4-1,-3 0-1,3 1 1,-4 2 0,1 1 0,-4 6-1,5-10 0,-5 10-5,1-5 2,-1 5 1,0 0-3,0 0 1,0 0 1,0 0 0,0 0 3,-4 25-3,4-15 0,-1 1 0,2 0 1,-1 1 1,0-1 1,3 0-2,-1 0 1,2-2 5,1 1-4,-2-2 0,1-2-2,1-1 0,1 0 1,3-2 0,-2 0-2,-7-3 6,15 0 0,-2-3-3,-3 0 0,1-3-2,0 0 0,-1-1 4,5-4 0,-2-1-3,-2-1 2,0-2 0,2 0 1,0 1-6,-2-2 5,-1 0-1,-1-1-7,0 3 3,-2-2-2,0 1 0,-3 3 0,-2 1 1,2 1 2,-3 3-2,2 0 5,-3 7 0,1-11-3,-1 11 0,0 0-2,0 0 2,-9-5-3,9 5 1,0 0-1,-15 14 3,11-9 3,-1 2-3,1 0 0,2 2 1,-1 1-3,2-1 8,-1-1-5,2-8 0,2 13 0,-2-13 4,2 13-3,1-7 7,2-2-8,-5-4 1,9 4 1,0-4 1,-9 0-2,18-2-2,-7 0 4,2-2-2,-2-1 1,6-2 0,-1-2 1,-1 2-4,0-2-3,-5 2 3,2-2-2,-3 1 2,1 1-2,-2 0-5,-2 2 8,-1 0 2,-1 1-1,-4 4-1,9-5 2,-9 5-2,0 0-4,0 0 2,0 0 0,0 0 3,0 0 0,-22 22-2,16-11 1,1 3 2,-4 2-1,3 1-1,0-1 3,1 2 1,-1 1-2,3-2 1,-2 0 0,5 1 0,0-1-1,0-5 8,4 0 0,0-1 2,1-1-3,0-3 6,3 0-7,1 1-1,-2-3-1,2 0 1,2-2 4,1-2-1,0-1 0,3 0-3,-2-3-2,1 0 3,1-4-1,4-1 1,-3 0-3,0-3 3,-1 0 0,0 0-9,-4-2 3,5-1-1,-5-1-7,1 1 3,0-8-5,-4 5-12,-1-1 2,0 1-4,-5-1-2,4 2 5,-5 3-3,-1-2 4,1 3 4,1 3 1,-4-1 3,2 10 2,-5-12-4,0 9 2,5 3 2,-9-4-2,9 4 5,-14 4 1,5 2-1,2 1 4,-1 2 1,0 0 0,-1 7 4,3-1 1,1 3 1,1 1 1,0-1 3,1-1-1,2 0 1,0 0-2,2-4 1,-1-2-1,3-1-1,-2 0 2,3 1 3,-2-4 1,1-1 1,2 0 1,3 0-4,2-1-1,-1-2-1,1 1 0,0-2-10,2 1-8,0-4-14,-1 2-24,-3-2-32,2-2-37,0 2-16,-2-2-185,-2 1-343,2-2 152</inkml:trace>
  <inkml:trace contextRef="#ctx0" brushRef="#br0" timeOffset="54761.1142">7368 9005 85,'-13'-1'98,"13"1"0,-13 0-2,13 0 5,-15 1-8,10-1-4,5 0-6,-17 2-2,6 1-4,-1 2-1,2 3-8,-3 4 10,-2 3-3,-4 5 2,-3 5 5,3 3 11,-8 14-3,4 0 2,4-11-10,1 12 0,3-10-9,-2 10-11,7-11-1,1 2-4,2 0 0,5-2-7,2-1-3,2 0-4,6-3-2,1-2-3,5 0-4,2-3-3,2-1-7,2-2 3,2-2-3,1 0-5,-2-1-2,0 0-3,-3-7-8,6 3-10,-9-1-12,3-2-17,-2-1-6,-1-1-13,-4 0-19,-1-4-15,3 1-17,-4-1-18,-1-2-12,-2 1-17,1-2-136,-7-1-310,0 0 138</inkml:trace>
  <inkml:trace contextRef="#ctx0" brushRef="#br0" timeOffset="55408.4377">7753 9169 23,'2'-5'155,"-2"5"-15,3-9-14,-3 9-19,1-7-14,-1 7 0,0 0-15,0 0-3,-6-9-3,6 9-13,-7-3 2,7 3 1,0 0-13,-16-1-1,16 1 0,-11 1-3,11-1-2,-11 1-1,2 0-3,1 1-7,-2 2 0,-3-1-9,4 1-1,-4 1-1,3 0 4,-2 2-8,-1 0 1,4 2-5,-1-2 1,3 1-2,2-1 1,0 1 1,3 2-4,2-1 6,1 1-2,5 0 10,3 4 1,4 0-4,2-1-10,4 7 10,2 0-1,0 0-6,0 2 2,-1-1 1,-1 3 5,0-1-6,-2 0 1,-4 0-2,-5-6-1,2 2 3,-5-3-10,3-1 5,-8-2-2,2 3 0,-2-5-1,-2 0 5,0-1-6,-3-2 6,0 1-1,0-2-1,-5 1 3,-1-4 2,1 1 6,-2-4 0,0 0 1,-3-1 7,5 0 0,-7-3 3,3-1-5,4-1 3,-3-3-4,-1 0-1,-1-3-2,6 3 0,-2-6-4,4 4-1,0 1-4,2-3 0,2 3 1,3-2-5,2 0 0,-1 0 3,4-1-7,2 3-1,3-1-5,3-1-13,-1 1-7,3 3-9,0 0-23,3 0-19,1 1-24,-2 1-14,4 0-24,-2 2-19,2 0-182,-3 1-359,3 1 160</inkml:trace>
  <inkml:trace contextRef="#ctx0" brushRef="#br0" timeOffset="57189.0413">8238 9208 85,'0'0'131,"-4"-11"-15,0 5 2,4 6-5,-5-9-6,2 5-8,3 4-1,-4-7-7,4 7-4,-4-5-9,4 5-5,0 0-12,0 0-4,-19 6-6,11 3-3,-1 2-6,-5 1 3,5 4-11,-4 0 3,1 0 2,3 2 6,-1 5-3,-2 0-5,1 0 1,5-4-3,1 0 1,-1 0-4,0 5-1,2-5-5,2-1-2,-1 0 2,0 0-10,0 2-1,5-4 4,-2 0-5,1 0-2,3-1-3,-2 1 1,2-7-9,0 1-13,4-2-13,-2 2-23,1-4-11,-1 1-31,3-2-1,1 0-9,-4-3-14,5 0-30,-3-4-89,-8 2-252,17-7 112</inkml:trace>
  <inkml:trace contextRef="#ctx0" brushRef="#br0" timeOffset="57706.8374">8346 9253 145,'0'0'161,"4"-7"-20,-4 7-17,0 0-3,0 0-16,0 0-8,0 0-3,0 0 0,-6 28-6,1-12-5,-1 0-4,-1 1-5,0 1-11,0 1 2,1-1 0,-1 7-6,-1 1-2,0-7-1,0 4 1,3-6-6,-1-2-10,3-4 3,-2 1-1,3-5-8,-1-1-3,-1 1-2,4-7-2,-2 10-3,0-5-3,2-5 2,0 0 3,-2 7 3,2-7 2,0 0 2,0 0 0,0 0-5,0 0-3,0 0-1,0 0-1,0-23-5,0 12-2,0-1-1,0-4-4,2-1-1,-2-4 2,2 3-3,0 0 1,1-1-3,1 1-2,-2 0 3,3 2-4,0 1-4,-1 3 3,0 2 0,-1-1 0,-1-1-3,2 4 3,0 2-2,-3 1 1,-1 5 0,5-7-3,-5 7-2,0 0 5,13 1-7,-13-1 8,13 10-2,-4-3-1,4 3 3,0 3-2,0-1 3,3 2 2,3 4-1,2 1 0,-2-1 3,-2 2-2,-2-5 0,1-1 0,2 4-1,-5-7 0,0 3 0,-1-2-1,-1-3 0,-2 0 1,-1-1-3,-2-3 1,0 0 0,-1 1-1,-1-3-1,1 1-1,-5-4 2,5 6 0,-5-6-3,6 4 4,-6-4-9,0 0 3,0 0-7,5 5-5,-5-5-11,0 0-18,0 0-20,0 0-17,0 0-25,0 0-15,0 0-15,0 0-51,-25-2-142,16-1-355,0-2 157</inkml:trace>
  <inkml:trace contextRef="#ctx0" brushRef="#br0" timeOffset="57958.3978">8316 9444 159,'0'0'145,"0"0"-11,0 0-18,0 0-7,0 0-11,0 0-8,0 0-8,0 0-2,-4 11-5,4-11-4,0 0 0,12 11-3,-7-8-10,3 0-7,-1-1-7,5-1-1,3 0-1,-1 1-6,5-4-7,2 4 0,-3-5-2,2 0 0,1 2-11,-2-1 3,-1 1-3,1 0-2,-8 1-6,2-2-15,-1 3-18,-6-1-10,-6 0-11,13 1-17,-7 0-9,-6-1-31,8 3-132,-8-3-254,0 0 113</inkml:trace>
  <inkml:trace contextRef="#ctx0" brushRef="#br0" timeOffset="58354.3348">8888 9650 72,'0'0'139,"0"0"-18,0 0-10,0 0-14,-11 7-3,11-7-17,-5 2 1,5-2-20,0 0 11,-14 2 5,14-2-6,-8 1-3,8-1 5,0 0-9,-12-1-6,12 1-4,-7-3-7,7 3 3,-6-4-5,6 4 0,0 0 2,-7-4-4,7 4-5,0 0-3,0 0-5,0 0 1,0 0-6,0 0 0,11-13-16,-11 13 16,7-2-3,-7 2-4,10-1 1,-10 1-8,0 0 2,15 2 6,-11 2-4,-4-4 2,4 9-3,-4-4 3,0-5-3,0 14-6,0-14 1,-8 18 3,1-9-6,-2 1 2,-5-1-4,3 2 6,-3 1-12,6-3-4,-1-2-16,-2 1-22,4-2-13,-2-1-33,5-2-38,-1 1-141,5-4-292,0 0 129</inkml:trace>
  <inkml:trace contextRef="#ctx0" brushRef="#br0" timeOffset="58790.7204">9218 9293 52,'-7'-5'190,"7"5"-19,0 0-21,0 0-9,0 0-15,0 0-3,0 0 4,-7 17 0,3-8-7,2-2-11,-1 0-5,3 4-20,0 1 14,0-2-9,0 6-6,3-4-9,-3 0-7,0 0-8,0 0-1,0 0-10,0 0-4,2-3-3,0 1-5,-2-3-4,0 1-3,4 0-7,-4 0-1,0-8-14,2 11-5,1-6-20,-3-5-14,5 9-19,-5-9-19,2 7-13,-2-7-15,4 3-14,-4-3-15,0 0-28,0 0-127,0 0-305,0 0 135</inkml:trace>
  <inkml:trace contextRef="#ctx0" brushRef="#br0" timeOffset="59135.8892">9058 9096 70,'7'-1'146,"2"2"6,2 3-8,5-2 2,2 6-12,6-1-7,3 0-6,1 7-8,1-2-9,2 4-1,-1 3-8,-1-1-11,-2 1-13,0 2-1,-5-3-6,0 3-11,-3 2-3,-2-2-7,-5-4-1,-1 7-3,-3-5 0,-5-2-8,0 1 0,-6-1-5,0 3-1,-5-3-9,-1 0 8,-1 0-7,-2-1-1,-9 4-1,-1-2 1,-1 0-3,1-1-4,-1-3-10,-6 2-9,7-2-15,4-4-28,-1-1-5,2 1-31,1 0-35,7-3-39,-4-1-125,5-3-312,8-3 138</inkml:trace>
  <inkml:trace contextRef="#ctx0" brushRef="#br0" timeOffset="59772.4054">9824 9225 54,'0'0'157,"0"0"-15,0 0-8,0 0-4,0 0-1,0 0 0,0 0-1,10 18-10,-6-9-12,0 1-5,1 1-6,3 3-7,2 2-10,-1-2-4,0 3-5,0-1-14,-2 1 4,1-1-4,1 0-8,1 0-3,-1 0-4,1 1-2,0-1-5,1-2-1,0 0-3,2-2-6,-3 2-1,3-4 0,-2-1-5,3-1 0,1-1-3,-2-1 1,0-2-4,4-2-3,-5 1 1,1-5 2,-1 1-5,3 0 1,-4-1-2,3-2 0,-4-1 2,-1 0-1,-1-2-6,-1 1 6,-1-1-3,1-2-5,0-2 10,0-4 1,-3 4-1,-2-5-2,2-1 0,-1-1-1,-2-1-1,2-6 1,1 7 1,-1-1 1,1-7-3,-2 7-2,-1 2 6,-1 0-1,0 5 1,0-1 3,0 4-3,0 0-1,2 2-3,-2 7 1,2-13-6,-2 8 1,0 5-9,0 0-20,0-11-15,0 11-22,0 0-6,0 0-10,0 0-18,0 0-28,0 0-49,6-3-123,-6 3-324,0 0 144</inkml:trace>
  <inkml:trace contextRef="#ctx0" brushRef="#br0" timeOffset="60488.4045">11001 9081 8,'-6'-9'149,"6"9"-6,-7-6-18,5 1-6,2 5-14,-11-8-10,6 5-9,-4 0-12,2-2-1,-4 3-10,1-2-8,3 2-2,-5 2-8,3-1-6,-2 1 1,0 0-14,-3 0 7,2 2-10,-4 1 2,1 0 2,-2 2-11,2 0-2,1 0 6,-3 3 0,5-2-4,-3 2 5,-1 2-1,8-2-2,1 1-1,0 0-2,2 1 4,1-1-4,2 2 5,2 0-2,2 1 5,0-1 2,1 1-2,4 0-2,-1 3 1,4-4 3,2 4-4,1-5 1,2 1-1,-2 0 1,5 1 0,-3-1 1,4 1 1,-2-1-5,6 0-2,4-1 0,-2 1-2,-3-4 3,3 3-6,2-1 2,-9-1 0,0-1-4,0 0-1,-4 2-3,-3-5 2,0 2-2,-7-1 2,2 1-2,-3 1 3,-3-1-6,0-6 4,-4 13-2,-1-4 2,-3-1 0,-1-1 0,-2 0 1,-4 1-4,-5 0 3,0-3 2,-1 3 10,1-4 2,-2 1 2,4-3 6,-2 2 1,3-4 2,-4-1 0,2-1 5,6 1-1,1-2 4,-1 0 3,1 1-4,1-3-2,3-2-13,1 1-2,0-2 2,2 3-4,1-1-6,2-3 1,-1 2-5,3 7 4,0-13-4,3 6 0,-3-1-4,0 8-5,9-10-11,-6 4-14,4 1-18,-3 0-37,6 2-22,0-1-39,-1-1-41,0 3-188,2-1-400,1 0 177</inkml:trace>
  <inkml:trace contextRef="#ctx0" brushRef="#br0" timeOffset="61400.2498">11611 9039 135,'0'0'130,"-17"5"-12,6 2-9,-4 2 1,0 1-9,0 3 2,-6 7 2,2 2 6,0 0 3,1 4-5,1 0-5,2 2-10,1 0-3,4 2-5,-3 0-5,4 1-7,1-1-4,1 2-10,3-2 0,2 1-8,3-1-6,4-3-1,2-2-4,4 0-3,2-1-5,3-2-3,2-2-3,1-1-3,4-1-2,4-2-1,-4-3-1,2-1 0,4-2-3,-1-1-3,-1-2-1,-7-4-15,-2 4-14,1-2-1,-3 0-8,-2-2-11,-3 0-17,-1-2-23,-3 1-11,-7-2 2,13 1-3,-7-1-6,-6 0-15,0 0-24,7-4-136,-7 4-289,0 0 129</inkml:trace>
  <inkml:trace contextRef="#ctx0" brushRef="#br0" timeOffset="62188.736">11740 9192 92,'0'0'138,"0"0"4,0 0 0,0 0-2,-4 28-8,4-17 4,1 1-14,3 3-6,-2 3-7,1 0-6,-2 2-3,2-1-10,-1 0-11,1-1-7,0 0-2,-1-1-4,0 2-7,-1-3-6,-2-2-7,1 0-4,1-1 0,-1-3-9,-1 1 2,2-2-4,-2-1-5,1-8 1,0 12-3,0-12-2,0 9-1,0-9-6,0 7 0,0-7 0,0 0-8,0 0 6,-2 9-19,2-9-17,0 0-17,0 0-23,0 0-21,0 0-14,0 0-15,2-29-19,-4 20-32,2-3-112,-1-1-298,1-2 132</inkml:trace>
  <inkml:trace contextRef="#ctx0" brushRef="#br0" timeOffset="62663.0345">11692 9228 81,'0'-10'133,"0"-1"-4,2 1-17,2 1-4,-1-1-11,6 0 0,3-3-10,2 2-5,4 0-3,1 3-11,-1 2-4,1 0-7,0 3-4,2 1-2,-2 2-9,-1 0-3,0 3-5,-2 1 2,0 4 5,-6-2-16,0 1-11,-2 3 10,-3 0-3,0 1-4,-2 1 0,-2 0-3,-1 0-2,-4 0 1,-1 4-14,-4-3 8,-3 0 6,1 1-3,-1-2 0,-3-1 3,0 0-12,-3 0 5,0-4 1,1 2 3,1-1-7,-1-2 12,3-1 7,2 1 0,3-5 13,-1 2-9,3 0 5,0 1-3,7-4 3,-8 3 2,8-3-3,0 0-11,0 0 4,0 0-5,0 0-2,0 0-1,25-7-4,-9 4-1,-1 1 5,5-4-2,0 5 3,-1-1-6,2 1-2,-1 2 0,2-1-1,-3 1-1,0 2-4,1 1 3,-2-2 7,-2 3-4,-3 0 1,-4 0-5,0 1 0,0 0-2,-3 0-1,-2 0-1,-1 1 5,-2-1-5,-1 2 3,-5 2-3,0-1 3,-3 1-3,-6 1 3,0-2 3,-4 3-5,-1-3 1,2 1 2,-2-3-1,0 1-2,-2-3 1,4 0-1,1-1-3,5 0-2,-2-3-8,5 1-4,2 0-14,6-2-15,-12 1-13,12-1-20,0 0-18,0 0-20,0 0-2,0 0-48,0 0-90,0 0-277,0 0 123</inkml:trace>
  <inkml:trace contextRef="#ctx0" brushRef="#br0" timeOffset="62902.537">12312 9526 9,'0'0'195,"0"0"-20,9 2-11,-9-2-21,5 5-13,-5-5-13,3 6 1,-3-6-9,2 11 0,0-6-7,-2-5-11,0 12-5,0-12-9,-3 14-6,-1-6-7,-1 1-8,-2 1-4,-4 3-5,0-1-3,-1 1-25,-2 0-12,-1-1-28,2 0-27,-2-2-34,5-3-38,-7 1-166,8-3-309,0 0 136</inkml:trace>
  <inkml:trace contextRef="#ctx0" brushRef="#br0" timeOffset="63291.9143">12622 9208 98,'0'0'197,"0"0"-22,0 0-17,0 0-12,0 0-10,0 0-5,0 0 5,0 0-15,0 0-9,3 28-5,-1-19-5,-2 3-4,2 0-7,-2 4-9,0-4-8,0-1-7,0 3-6,0-2-9,0 4-4,0-5-2,0 2-6,0-4-4,0 2-2,2-2-5,0 1-2,-4 0-10,2-1-4,0-9-14,0 14-17,-2-9-11,2-5-10,-2 10-16,2-10-28,2 8-32,-2-8-28,0 0-183,2 7-352,-2-7 156</inkml:trace>
  <inkml:trace contextRef="#ctx0" brushRef="#br0" timeOffset="63935.6525">12584 9053 115,'11'3'163,"3"-1"-13,4 3 1,2 1-7,0 1-8,6 4-3,1-2-5,-1 6-4,2-2-9,0 2-12,0 4-8,0-1-9,1 3-3,-3 1-6,-2 1-8,-1-2-6,-4 2-5,-3-1-4,-4 3-9,-1-1 0,-6 0-9,-3 0-3,-4 2-7,-2-7 2,-4 0 0,-4 3-3,-1 1-8,1-8-1,-6 6-11,5-7-11,-6 5-14,5-4-25,-1-2-20,0-1-25,-1-1-39,2-1-64,-2-1-108,7-3-326,-2-1 145</inkml:trace>
  <inkml:trace contextRef="#ctx0" brushRef="#br0" timeOffset="64617.0323">13344 9065 99,'0'0'197,"0"0"-17,0 0-6,-4-8-16,4 8-15,0 0-12,0 0-17,0 0-6,0 0-13,0 0-4,0 0-7,0 0-5,0 0-2,0 0-6,0 33-6,2-22 5,1 5-5,2 2-5,1 5-6,-2-3 0,1-1 3,3 6-2,0-5-2,-2-1-8,3 3-3,1 1-5,-2-4-3,1-1-1,2-2-2,-2 1-3,2-3-5,1-2 5,1 0-5,1-1 2,-2-4 0,3 1-1,-2-2-1,0-3-2,4 1-1,-2-3-9,-2 1 0,-1-2-2,0-1 0,0-3 3,0 2 0,-1-1 2,-2-4-5,0 0 5,-2-1-1,3-3 4,-3-2-2,0-3 4,-2 1-4,-1-4 0,-3 2-7,3-1 5,-3-3-3,-1-3 1,0 6-1,-1-1-1,0 1-4,1 2 7,-7 0-9,6 2 1,-1 2-1,-1 1-1,2 0-1,-1 5 1,0-2-9,2 8-4,-3-10-7,3 10-17,-1-9-18,1 9-13,0 0-21,-3-6-7,3 6-28,0 0-22,0 0 10,0 0-22,0 0-33,0 0-139,0 0-356,0 0 158</inkml:trace>
  <inkml:trace contextRef="#ctx0" brushRef="#br0" timeOffset="65307.0396">14455 8981 81,'0'0'136,"0"-7"-2,0 7-12,0 0-13,-3-9-17,3 9-1,-5-5-16,5 5-3,-9-5-13,2 2-5,7 3-3,-19-2-2,6-1 0,-5 2-4,2 4-4,0-2-5,0 1-1,-5-1 2,2 2 2,0 2 0,0-1 9,2 2-9,1-1-2,0 2-4,0 2-2,7-2-7,-3 0 2,5 3-5,0 0 9,2 3 0,4-1 3,-1 3-9,5 1 1,2-1 2,3 2-3,3 1 4,3 1-4,-1-3-2,2 0 1,5 3-3,0-3 3,3 2-3,4 1 0,-3-4-4,1 0 0,-1 0 1,1 1 3,-2 1-8,0 0-1,-6-6 1,-1 2-2,-1 0 2,0-1-3,-5-1 2,-2-2-7,-3 1 0,3 0 1,-6 0 0,-2-2 2,-1 0-1,1-8 1,-8 13 1,-1-5-3,0-3 0,-2 1 1,-3-2 0,-3-1-7,-1 0 1,1-3 5,0 0-1,-2-1 2,0-3 3,-1-2-1,7 1 3,1-1-2,-5 0 0,7-1 6,-2 0-6,5-2 4,-1 0-3,2 0-4,3 0 1,-1-1-2,2 1 1,2 0-1,1-2-14,2 3 8,2-3 8,0 3-8,1-1 1,0 1-4,2 1-12,1 1-13,3-2-12,-1 4-19,5-1-21,-4 0-18,1 1-14,5 0-14,-2-1-8,-3 3-152,3-5-310,-4 4 137</inkml:trace>
  <inkml:trace contextRef="#ctx0" brushRef="#br0" timeOffset="65687.0498">15023 8882 132,'-9'3'148,"-2"4"-5,0 1-12,-3 5 1,0 1-7,-1 6 0,-2 2-5,3 1-12,4 1 0,-2 2-10,3 2-7,3 1-2,1 0-3,1 0-5,4 0-12,1 0-3,1-2-7,4-1-3,-2-6-1,1-1-11,0-2 2,3-1-4,2-2-5,-1 0 3,0-3-8,0-2 1,5 2-9,0-2-1,0 1 2,-1-2-4,1-3 1,-1 0-5,6 1-7,-4-4-3,3 2-10,1-2-21,-2-1-14,-5 1-21,3-4-19,1 1-9,-2-2-31,-1 3-20,-3-3-42,-1 1-107,-4-2-311,3 1 138</inkml:trace>
  <inkml:trace contextRef="#ctx0" brushRef="#br0" timeOffset="66144.5648">15452 8904 24,'-13'2'151,"-4"-1"-17,0 1-4,-1 2-13,1 2-3,-2 1-13,2 1 0,-6 4-13,6-1-7,-9 4-3,10-2-2,-5 5 4,7-3-12,1 0-1,3 1-5,0 3-4,4-3-7,-1 3 1,3-3-4,3 2 2,1-1-7,3 0-3,-1-2-3,2 2-2,5-5 1,2 2-7,5-1 0,2-3 1,-2 0-9,2-2-3,-1 0 1,3-3 2,-1 1-7,0-1 0,1-2 0,-2-2-1,0 0 0,-5-1-5,2 0 7,-4 1-8,1-1-4,-5 0-2,1 0-9,-8 0-18,11-1-17,-4-1-16,-7 2-25,10-3-31,-10 3-33,10-4-137,-6 2-309,-4 2 137</inkml:trace>
  <inkml:trace contextRef="#ctx0" brushRef="#br0" timeOffset="66581.0768">15833 9347 125,'-10'-1'119,"0"1"-7,-3-3-4,4 1-15,-1 0 0,0-1-6,1 1-4,2 0-12,-1-2-1,2 0-2,1-1-2,0 1-5,5 4-7,-6-7 1,3 2-8,3 5-11,0 0-3,1-15 2,-1 15-9,4-6 7,-4 6-5,10-4-8,-3 1 0,-7 3-4,10-1 1,-10 1-2,9-1-4,-9 1 2,9 0-6,-9 0 9,9 6 10,-9-6 4,6 8-5,-3-2 4,-2 4-1,-1-3 3,0 4-8,0 1 3,-3-2 3,-2 7-6,0-1 3,-4 1-5,3-2 0,-4 0-4,-2-1-2,2 0-7,-2 1 5,2 0-5,-3-3-15,2 1-7,-3-2-20,4 0-14,-2-2-20,5-2-27,1-1-19,0-2-163,1 0-298,5-4 132</inkml:trace>
  <inkml:trace contextRef="#ctx0" brushRef="#br0" timeOffset="66957.3307">16084 9021 198,'0'0'227,"-5"-5"-14,5 5-17,0 0-17,0 0-18,0 0-9,0 0-14,0 0-14,0 0-9,0 0-8,0 0-6,0 0-8,0 0-11,0 0-6,0 22-8,-3-14-9,2-1 2,0 4-11,-2 0-5,3 0-3,0-1-7,0 1-1,-1 0-3,1 2 0,0-2-5,-3 1-1,0-1-3,1-1-8,-1-2-6,1-1-13,-1 3-11,-2-4-12,4-1-17,1-5-7,-5 13-6,2-9-16,3-4-21,-4 11-29,4-11-16,-1 6-26,1-6-153,-4 5-345,4-5 153</inkml:trace>
  <inkml:trace contextRef="#ctx0" brushRef="#br0" timeOffset="67352.1355">16135 8796 81,'9'3'160,"1"1"1,2 4-7,4 1-11,2 1-7,0 2-10,-1 0-5,0-1-8,0 3-14,5 3-9,-3 0-3,-4-3-8,2 6-7,-6-4-4,-1 1-7,-1-1-5,-1 1-8,-3-1 0,4 9-3,-6-8-3,-1 0-6,0 2-1,-4 6-1,0-6-4,-2 1-4,-1-1-3,-1 0-7,-4-1-4,1-1-11,-4 6-8,2-8-21,2 1-15,-3-1-27,1-2-15,2 1-24,0-4-23,2 0-157,0-1-311,2-1 138</inkml:trace>
  <inkml:trace contextRef="#ctx0" brushRef="#br0" timeOffset="67798.2766">16572 8772 47,'13'0'159,"-13"0"1,18 4-8,-6-1-14,6 6 5,0-1 1,1 2-12,3 3 0,2 0-10,-1 3 2,1-1-3,-2 3-11,1-2-1,3 1-12,-2 1-7,-2-1-6,1-3-1,-7 1-9,0-4-5,-1 3-3,1-1-9,-4 0-3,-2 1-1,1 0-6,-4-2-3,-2 2-6,-1 2-3,-2-1 3,-5 3-12,-2-1 3,-5 6-5,-2 2-6,-5 0-24,-3 0-18,-4 3-23,-9 7-28,5-11-39,2 1-55,-10 8-229,7-12-430,-1 1 190</inkml:trace>
  <inkml:trace contextRef="#ctx0" brushRef="#br0" timeOffset="69074.2305">1924 10724 47,'10'1'149,"0"-1"-14,5-1-5,3-2-10,3 1 3,7-5-13,0 2-4,4 0-7,-1 0-17,-1-1-2,0-1-10,-1 2-10,-1-1 0,2 1-6,-9 3-15,0-2 6,-2 2-9,-1-1-15,1 2-11,-6 1-20,0 1-13,-2-1-18,-3 2-14,1 0-14,-4 1-14,-5-3-36,6 5-77,-6-5-213,2 6 94</inkml:trace>
  <inkml:trace contextRef="#ctx0" brushRef="#br0" timeOffset="69270.309">2149 10928 121,'19'-4'109,"2"0"-9,5-4-16,5 2-2,-2 0-3,3-1-10,1-1-7,2-1-10,-1 1-14,-1 0-35,1 0-36,-2 0-95,-3 4-139,-1 1 62</inkml:trace>
  <inkml:trace contextRef="#ctx0" brushRef="#br0" timeOffset="69948.3034">3556 10497 60,'-12'0'129,"2"1"-12,-3 0-11,-1 1-3,0 0-7,-4 0-8,1 2-13,-2-1 9,6 1-10,-6-1-8,0 3 0,3-2-4,-2 2-6,1 1-8,1 0 5,3-3-16,-5 2-2,1 0 2,1 3 0,0-3-9,1 2-1,6-1-2,-4 0-3,3-1 1,0 0-5,1 0 9,4-1-15,0 1-2,5-6 3,-4 11-7,2-6 7,2-5-2,0 0-7,6 13 3,-1-9 1,1-1 0,6-1-2,0 0 0,8-1 8,-2 1-3,2-1-2,-1 0-4,2-1 1,-1 2-7,-2-1 12,-1 0-7,-2 1-3,-4-1-2,0 0 2,0 0 3,-3 0-1,-8-1 3,12 4-6,-8-2-2,-4-2 5,5 8-11,-5-8 10,-2 10-4,-4-2 9,-2 0-4,-2 1 1,-3 1 0,-4 2-2,2-1 3,-8 2-4,5-1 1,4-2 9,-5-1-1,1 1 4,2-2-2,1 2 9,5-4-8,1 0 1,1 0 3,2 0-6,0-1-2,2-3 3,4-2 1,-5 8 0,5-8-2,0 7 1,0-7 1,6 7 1,-6-7-4,12 3-7,0-2 9,0 1 4,6-2-4,1 1-5,0-1 2,1-1 2,0 1-2,0 0-1,0-2-6,-3 1 4,4 0-5,-3 0 1,-1 1 1,1-1-6,-6 1-2,0-3-9,1 6-15,-6-3-12,0 1 0,-7-1 0,13 1-18,-6 0-6,-7-1-16,10 1-15,-10-1-14,10 3-28,-10-3-97,6 3-253,-6-3 112</inkml:trace>
  <inkml:trace contextRef="#ctx0" brushRef="#br0" timeOffset="71819.0313">4066 10662 33,'0'0'151,"0"0"-11,0 0-6,0 0-10,0 0-14,0 0-9,0 0-8,0 0-11,0 0-9,0 0-7,0 0-8,0 0-1,33-5-9,-24 5 2,4 0-15,-3-1-2,4 1-2,-3-2-3,3 2-13,-1-1-8,1-1-7,-1 0-22,0 1-22,1 0-15,-1-2-11,-1 2-39,0 0-86,-2-2-210,2-1 94</inkml:trace>
  <inkml:trace contextRef="#ctx0" brushRef="#br0" timeOffset="74105.062">4650 10494 124,'-8'2'112,"-1"1"-5,-1-1-10,0 3-10,-2 0-3,-1 1-11,2 5-1,-2 1-1,2 1 8,-1 1-17,3 2 6,0 1-7,4 1-9,-1 6-2,3-5 1,3 6-1,0-7-9,4 2-5,0-2-6,2-2 1,2 0 5,2-2-1,-2-3-8,1-1 4,1-3-8,1 0 5,2-2-2,1-3 2,4 0-6,1-4-1,2 0-2,-3-3-5,3 0 9,0-3-3,4-2 2,-7 1-1,6-7-5,-7 3 3,5-4 4,-2-1-4,-6 3-1,7-5 2,-6-3-3,3 0-4,-4-1 3,0-2-1,-1 2-4,0-4 0,-4 1-2,-2-1-11,2 0 11,-2-3 1,0 3-5,-1-2-3,-3 2 4,-2 1-3,1 6-1,-2 2-3,0 2 1,0 0 9,-3 3-10,2 3 5,0 4-2,0 0 0,1 7 0,-3-11 2,3 11-4,-1-8-1,1 8-3,0 0 4,0 0-4,0 0 7,0 0-4,-19 21 2,13-5 1,1 2-2,0 1 2,0 7 1,1-1 2,0 2 9,5 1-5,-2 0-2,2 0 7,1-2-2,-2 2 4,4 0 3,0-2-4,-1 0 4,3-6-3,-3-2-2,7 4 1,-7-4-5,3-2 1,0-4-1,1 2 2,0-3 3,-4-1-8,3-2 3,-1-1-4,-1 0 4,-2-4-2,-2-3-1,10 7-4,-5-5 5,-5-2-3,13-1 1,-2-2 1,-1-3 2,-3 0-3,2 0 0,5-3 1,-5-1-5,3-4 5,1 4-6,-3-4 1,0 1 1,-1 4-4,1-3 7,-2 2-2,-1 2-4,0 1-4,-1-2 4,-1 4-1,-2 2 1,-3 3-4,5-5-1,-5 5 0,0 0-1,0 0-1,0 0 4,3 22-3,-3-12 0,0 2 4,0 2-1,1 1 4,3 1-2,-2-6-1,3 1 0,2 5 4,-2-7-2,2 0-3,1-2 2,0 0-2,0 0 3,2-3-1,0 1 4,0-4 3,4-2 0,-2-3-4,6-3 4,-3 0 2,2-1 2,-2 0-3,-1-3-1,0-1-2,-2-1 3,-2 0-1,-1-1 0,-3-1-2,2 0 3,-3-1-2,-4-2-2,0 0 1,-3 0-2,-1 3-5,-1-3 3,-2 1-3,2 2-8,-3 1-3,-4 2 3,1 2-3,0 3-1,0 1-1,-3 1 4,0 4 1,-1 1 2,1 2-5,-4 2 7,4 1-2,-1 2-1,-2 3 4,6-2-1,-1 1 2,3 0-10,3 1 13,-2 2-4,3-1 3,3-1 3,1 0-3,1 0-1,3-1 0,0-3 4,3 2-2,0-3 1,3 0-3,1-2 2,0 0 2,3 0-4,5-2 0,-1-1 4,1-1-1,-2-3 8,1-2-9,0 1 1,0 1 0,-1-5-1,-1 2 8,1-2-4,-3-1-1,0 0-1,0-2-1,-1 2 0,-1-2 4,-3 3-4,-2 2-1,1-3 0,-1 3 5,-2 1-1,-1 1 1,-4 5 1,4-9-2,-1 4-1,-3 5 0,0 0 1,0 0-6,0 0 6,0 0-5,0 0 1,0 0 0,0 0-3,0 0-3,0 0 0,0 21 2,5-14 0,2 3 1,1 0 4,5 1-5,1 1 4,1-1-2,3 1 5,-2 0-1,6 3-1,-6-5-4,-1 1 3,1 0-4,-1-1 4,-5-2-1,0-1-4,-4-2 1,1 0 0,-2-1-2,-1 2 3,-4-6 2,5 9 0,-5-9 3,-6 11-2,-1-8-2,-2 2 2,-1-1-1,-8 1 1,0 3-1,0-5 1,-1 3-1,1-3 1,2 3 2,3 0 0,-1-3-8,1-1 8,2 1-3,4-3 3,1 2 0,-1 0 2,7-2-4,-10 2 4,10-2-4,0 0 0,0 0 3,0 0 1,0 0-4,0 0 0,18-19 1,-7 13-3,4-5 0,-1 2 2,2-3-1,7-3-6,-1 0 1,0-2 3,3-1-1,-1 0-2,2-1-3,-2 0-1,2 0 4,-2-1-1,-1 1 7,-2 1-7,-7 4 4,-4-1 0,2 4 2,-5 2-2,-1 0 0,-2 2 8,0 2-5,-4 5-1,4-8 3,-4 8-2,2-5-5,-2 5 1,0 0 3,0 0 0,0 0-2,-15 16 4,9-7 2,-2 1 0,2 2 6,1 3 0,0 1-3,1 1 6,1 1 4,-1 0 1,2-2-2,0 0-4,2 0 1,1 1 1,0-1-1,2-1 3,0-4-2,0 1 1,1-1-2,-2 0 2,2-4 0,0-3 2,2 1-3,-1 0 6,0 0-2,2-2-1,-1 0-1,-6-3-3,19-3-8,-8 1 11,-1-4-5,6-1-1,-1-2 4,2 1-1,-1-4-8,-2 1 1,1-2 2,2-1 1,-4 0-2,-1 0-3,0 0-1,-1-1 0,-2 1-3,0 1 3,-2 3-6,0 2 0,-2-1 1,-1 3 2,0 0 2,-1 1 1,-3 5 0,3-7-2,-3 7-4,0 0 2,0 0-2,0 0 6,0 0 4,0 0-7,0 0 2,-6 25-4,5-15 2,1 0 1,0-1 4,0 2-6,2-1 6,0 0 5,1 0-6,0 1-2,1-5 1,2 1 1,1 1-1,-2-4 1,1 0 1,-1-1-1,3 1 0,-8-4-2,14-1 4,-14 1 1,14-4 0,-8 3-2,2-5 2,1 1 1,1-1-1,-2-1-1,-2-3-3,1 1 5,0-2-3,1 1-2,-3-4-5,3-2 5,-6 4-2,2 2 5,0-4-1,-2 5-2,1-3 0,-2 2-2,1 3 3,-1 0 0,-1 7-4,1-11 4,-1 11-2,1-7-1,-1 7-7,0 0 8,0 0 0,0 0-3,0 0-5,0 0 7,0 0 2,0 0-1,0 0 3,6 21-3,-6-21 4,2 11-5,1-4 7,-1-1-2,2-1 0,1 0 5,-5-5-7,8 8 1,-3-4 2,1-2 0,-6-2-7,18 2 6,-10-4 0,2 1 0,3-1-5,0-3 3,-1 0-2,0-2 0,-1 0 0,1 0 5,-3-1-4,-1 1 0,4-2 0,-4 2 3,-1 2-3,-3-1 1,2 2-1,-6 4 4,6-6-3,-6 6-1,3-5-4,-3 5 2,0 0 2,0 0-2,0 0 1,0 0 0,-19 24 0,13-15 2,1 3 1,-1 1 4,0 2-2,2 1-1,1-4 0,-1 4 3,6-2 2,-4 2-4,2 0 2,2 1-2,-2-1 5,1-5-5,1-1 5,0 2 0,2-3 0,-1-2 1,4 0-7,-1 0 9,3-2-4,4-2-2,-2-2 2,1-1 1,7-3-1,-1 1-2,0-2 1,0-2 0,-3-1 1,3-1-3,-4-1-1,5-3 1,-1 1-3,-5 1-2,1-5 3,0 1 1,-1-2-2,-2 2 1,-2-1-3,0 1 0,-6 2 0,3 0 0,-4-1-3,-2 3-2,2 0 5,-2 1 0,0 9-2,-4-13 0,1 8-3,3 5 1,-10-7-1,4 5 5,6 2-5,0 0 3,-16 6-1,6-2-3,5 1 3,1 5 0,-2-2 3,1 4 4,2-1 2,1 2 2,0-2-3,1 2 4,2-1-5,1 0 2,0-1-2,2 1 4,0 0-2,0-1 2,2 0-2,-1-2 3,0 1-4,1-3 0,1 0 2,1 0-3,1-1-2,-1 0-13,2-3-22,1 0-20,2 0-39,-2-2-16,1-1-44,2-1-206,-1-2-389,6-1 172</inkml:trace>
  <inkml:trace contextRef="#ctx0" brushRef="#br0" timeOffset="74498.2005">7470 10160 26,'-4'-11'180,"4"11"-15,-5-6-16,5 6-12,-7-3-10,7 3-9,0 0-8,-18 9-7,9-1 1,-4 3-6,-6 9-1,1 2 6,1 2-8,-2 0-2,0 5-2,-4 12-4,5-11-5,2 3-4,3 1-1,-5 13-6,5-3 0,2-10-7,6 2-3,2-3-3,3-3-3,1 1-3,5-2-3,1-1-2,1-4-5,3-2-1,4 0 4,2-3-4,2-1 2,-2-7 0,10 4-7,-2-5 1,3 0-3,5-3-4,-2-2 2,1-1-7,0-3-2,-1 0-4,-2-1 5,-6-1-8,-1 0-2,-4-2-9,-4 1-3,-3-1-14,2 1-17,-5 0-13,-2 0-16,-6 2-21,13-3-29,-13 3-36,5-4-36,-5 4-245,0 0-461,0 0 205</inkml:trace>
  <inkml:trace contextRef="#ctx0" brushRef="#br0" timeOffset="78186.3901">8347 10593 10,'3'-11'98,"-3"11"-1,0-12-15,2 6 1,-2 6-7,1-12-4,-1 4-10,0 8-3,0-10-6,0 10-4,-3-11-6,3 11-5,-3-12-8,3 12-1,-1-10-18,1 10 20,-4-8-11,4 8 4,-7-8 1,5 4-10,2 4 14,-9-7-18,4 3 0,5 4 8,-11-5 1,5 3 2,-1 0-3,7 2 4,-14-4 8,7 3 3,7 1-1,-16-2 9,5 3 0,5 0 1,-3 1 4,-3 1 1,3 0 3,-1 3 1,0 2-6,2 0 5,-1 2 0,-3 1-3,1 4-3,4-2 1,-2 2 1,4 2-5,1 1-2,0-2-4,1 2-2,3 2 0,2 6-4,-1-7-1,3 0 0,3 4-6,-2-4 1,3-1-2,1-2-4,5-2-2,-3-1 0,0-2-2,5-2-3,-1 0-1,4-2 0,-2-2-1,2-2-1,1-2 1,-2-2 2,2-2-2,-1 0-3,2-2 1,4-8 6,-5 5-3,-4-1 6,7-8-1,-1 0 3,-9 4 6,2-7 1,-3 3 6,-3 1 3,1-2-1,-2-6-3,-5 7 3,-1-2-1,-4 1-1,-3-7-4,-3 6-2,-2-6 2,-5 4 0,1 1-6,-4 0-2,-4 2-2,1 2 1,4 4-3,-2 2 2,-6 0-11,6 2-15,-2 2-2,0 0-8,2 3-18,-1 2-3,-1 0-11,3 1-4,0 1-11,3 0-9,1 4-5,3-1-16,0 1-13,-1 1-8,3 0-22,1 1-28,-2 1-151,1-1-345,5 1 152</inkml:trace>
  <inkml:trace contextRef="#ctx0" brushRef="#br0" timeOffset="78628.7838">8297 10185 168,'-4'-7'220,"4"7"-13,0-8-21,0 8-16,0 0-14,0 0-19,0 0-13,0 0-10,0 0-2,0 0 4,0 0-4,0 0 7,0 0-2,0 38-2,0-21 0,0 1-7,4 8 9,-2 0-14,-1 1-10,2 1-7,0 1 13,3 1-6,-3 3-7,1-2-11,1 1-3,-1 4-4,1 0-6,-1 9-8,0-11-2,1 1-4,2-1-10,0-2-2,0 2-1,1-4-3,0-1-4,0-1 4,-1-1-12,-1-2 5,1 0-5,-2-7-4,-3-2 2,0-5 0,-1-1-2,3 0-8,-4-1 12,2-2-8,-2-1 0,0-6-8,3 11-1,1-8 3,-4-3 0,0 8-5,0-8-15,2 6-11,-2-6-9,0 0-16,5 5-18,-5-5-19,0 0-23,0 0-23,2 7-27,-2-7-34,0 0-31,0 0-244,0 0-507,24-14 225</inkml:trace>
  <inkml:trace contextRef="#ctx0" brushRef="#br0" timeOffset="81755.5289">8953 10295 147,'-3'-6'206,"3"6"-8,-4-8-12,4 8-20,-4-6-16,4 6-17,0 0-10,-6-6-12,6 6-12,0 0-13,0 0-5,0 0-11,-6 19-9,4-6-3,2 3-6,-2 0-3,-1 4-5,1 0-2,4 4-3,-2-4-2,0 5 1,0-5-2,0 5-2,3-6-4,-1 0-3,2-1-2,4 1-5,-4-4 0,7 8-6,-3-10 6,2-1-1,-1-1 1,0-1-7,0-3 0,0 0 0,0-2-2,3-1 1,-2-1-4,-1-2 1,3-1 0,1 0 1,-2-1-2,3-4 1,-3 0-2,5-3-1,-7 2 2,1-3-1,2 1 0,-3-6 3,2 1-3,-4 1-2,2-4 2,-7-2 0,3 0-1,-3-3-4,0 3 1,0-1 0,-2-1-1,0 2 1,-2 0 1,0 0 1,0 2-4,0 0 0,-1 5-3,3-1-10,-2 1-9,0 0 0,0 3-13,2 0-12,0 8-15,-4-9-20,4 9-24,0-9-15,0 9-18,0 0-40,0 0-129,0 0-332,0 0 148</inkml:trace>
  <inkml:trace contextRef="#ctx0" brushRef="#br0" timeOffset="82396.5671">9822 10100 61,'-4'-6'147,"4"6"-16,-12-7-6,3 6-16,-2-1-26,-2 1 4,-1 2-6,1-1-11,-1 1-9,-1 1-2,2 1-6,-1 0-2,1 1-8,1 1-1,-1 0-4,3 0-8,-1 3 2,2-1-3,3 2 4,-4-1-8,6 3 1,-1-2 5,1 3-9,2-1 8,2 2-2,0 1 4,4 1 1,0 3-2,3 0 3,3-1 1,-1-3-4,-1 3 3,3-1 2,3-2-2,-5 1 2,5 0 0,-1 1-4,-3-2-3,1 0 2,-3 7-4,-1-5 0,-3-5-3,-2 5 1,-2-3 4,0 3 0,-4-1-5,0-1 4,-1-3-3,-1-1-5,-6 4 3,1-2 6,2-3-2,1-3 2,-2 1 1,3-2 12,1 1-2,-1-2 2,0-1-1,7-3-1,-9 3-5,9-3 0,-9 0-5,9 0-7,0 0 1,0 0-1,0 0-3,-2-14 0,2 14-3,0 0-5,15-14 3,-8 8-3,3 0-4,0 3 0,-1-1-1,1 0 3,-2 1-5,-3 2-1,3-1-1,-8 2 0,15-1 2,-15 1 0,13 5-3,-7-1-3,0 4 1,0 1 0,0 1 0,-3 2 0,3 6 0,-2 7 2,-1-5-2,-2 5 4,1 1 0,-2-6-3,0 6-1,0-2 5,0-6-5,2 2-1,0 0 3,2-3-4,-3 0 4,3 0 0,0-3-2,2-2 4,-2-2 1,3-2-3,-1 0-1,1-1 1,-2-3-2,6-1 0,-1 1-2,-1-3 4,7 0-4,1-2 2,-2 0-9,-2-2-5,7-1-23,-4 1-15,2 0-25,-5 1-19,4-3-29,3-1-39,-1 1-36,-3 2-163,4-2-393,-4-1 175</inkml:trace>
  <inkml:trace contextRef="#ctx0" brushRef="#br0" timeOffset="82924.9475">10146 10317 67,'-7'-3'161,"7"3"-9,0 0 7,0 0-7,-6 12-12,6-12 3,-1 17-6,2-7-8,-2 3-4,2 3-1,-2 1-8,2 1-7,-1-3-2,0 3-8,3-3-8,4 2-10,-4 0-8,-1-5-8,0 3-8,2-2-2,-3-3-8,3 1-1,-4-1-6,4 2-4,0-2-4,-3-5-2,3 3-5,-4-8-11,1 10-15,1-5-17,-2-5-16,2 8-11,-2-8-13,0 7-8,0-7-10,0 0-5,0 0-26,0 0-25,0 0-25,0 0-150,0 0-331,0 0 147</inkml:trace>
  <inkml:trace contextRef="#ctx0" brushRef="#br0" timeOffset="83397.1284">10056 10317 125,'2'-11'168,"2"2"-11,2 0-18,4-1-2,3 1-12,1-3-8,4 2-12,1 2-2,2 1-9,-1-2-8,1 4-10,-1 3-7,7-2-6,-4 6-8,-6 0-8,2 3 0,-1 0-10,-3 4-2,-6-1-1,4 5-4,-8 1 3,0-2-7,-6 3-1,-3 2 3,0 0-7,-5-1-4,-3-1 2,1 1-3,-5-2 1,-3 3-5,4-4 0,0 0-3,-3-2-1,1 0 3,-2-1-3,6-2 4,1-2-5,-5 1 5,5-1-2,5-2 3,-1-1 6,-2-1-2,6 1 3,-3 0-3,7-3 2,0 0-7,-7 1-3,7-1 3,0 0 1,0 0-1,0 0 1,28-7-4,-15 5-1,1 0 3,-1 0-5,3 1-3,2-2 5,-1 3-1,-1-1-3,2 2-2,0 0 4,0 4-5,0-1 7,-4-2-8,-1 0 3,0 3 2,-4 0-1,-2 0 1,2 2-2,-4-2-5,-3 1 7,-4 3-3,2-9 4,-9 18 2,-1-10-4,-3 4 0,-3-3 1,-7 3-1,4-3 0,-8 3-3,8-3 2,-2-3-1,5-1 3,-4 0-3,8-2 0,1 1-1,0 0-1,2-3-11,4 1-10,-3-1-14,8-1-19,-10 4-27,10-4-21,0 0-24,0 0-33,0 0-156,0 0-341,0 0 151</inkml:trace>
  <inkml:trace contextRef="#ctx0" brushRef="#br0" timeOffset="83768.3076">10669 10651 14,'0'0'166,"0"0"-11,0 0-9,0 0-20,0 0-2,0 0-6,0 0-10,-14 10-7,14-10-8,-8 0-5,8 0-7,0 0-3,0 0-3,-14-5-2,14 5-3,0 0-9,-7-7-1,7 7-8,-2-7-3,2 7-10,0 0-2,1-14-1,-1 14-7,6-9-4,-3 4 4,-3 5-5,8-8-4,0 7-2,-3-3-1,4 2-2,-9 2-4,12-4 4,-6 4-4,-6 0-4,16 4 3,-11-3-1,1 1-6,1 2-1,-3 1-4,5 1 8,-4 0 2,-3 0-4,1 0 1,-3 5-4,0 2 2,-5-3-2,0 1 8,-6 3-5,0 2-4,-7 4-4,4-6-8,-2-1 2,1 2-8,-3-4-27,3 3-14,-1-4-14,2-1-51,-1 0-192,-2 0-340,1-2 151</inkml:trace>
  <inkml:trace contextRef="#ctx0" brushRef="#br0" timeOffset="84466.4426">11116 10366 29,'-14'-2'121,"8"0"3,-6 2 4,12 0 1,-19 3-17,6-1-6,0 2 5,2 0-16,-1 3 4,2 0-13,-6 3-1,3 2-7,0-1-3,3 4-3,2-1-4,2 2-1,-3-1-9,5 2-1,3 0-4,1-5-6,-2 1-3,4-1-2,3 0-3,5 0-2,0 3-9,0-3 3,7-3-2,-3 2-2,4-3-6,0-3-3,1 0-3,1 0 0,1-1-2,7 0-2,-6-2-12,-2-2-20,1 3-26,-1-3-24,0 2-35,-1-3-25,-6 1-169,0-1-323,-2-2 144</inkml:trace>
  <inkml:trace contextRef="#ctx0" brushRef="#br0" timeOffset="85284.5859">11285 10198 82,'4'-13'148,"2"4"-20,2 2-8,5-2-13,2-1-4,3 2-5,-2 1-13,5-1-4,-1 3-13,-1 1-15,-1 0 3,-2 2-5,-2 2-4,-2 2-2,-1 2-8,-2 0-9,-3 1 7,0 4-2,-4 0 0,2 2-7,-4 1-4,-2 2 2,-2 3 0,-2 1 0,2 0 0,-2 0 11,-1 1 4,-2 4 3,3-5-3,0 0-5,-2 7-6,0-6 6,2 6-1,-1-7 1,1 1-3,2-1-6,-2 0 3,2 1-4,0 0 4,3-4-8,0 1-1,-1-3 0,1 0-2,2-2-4,2-2-1,0 0 0,-1-2-1,2-1 1,1-3-3,3 1 1,1-2-4,0-1-1,3-2 6,0 0-4,2-2 1,-3 0-1,2-2-1,1 2-3,0-5 0,3 0 2,-3-2 1,0 2-3,-5-1 0,1 0 0,-1 0-1,1 1 1,-2-1-5,-3 1 5,3 1 2,-4 0-2,-1 2 5,-1-1 2,-2 6 3,4-7-4,-4 7-4,0 0 1,0 0 2,0 0 0,0 0-3,-17 0 2,17 0-4,-14 11-1,9-5 1,-2 3 0,1 1 3,2 2-3,-1 3-1,3 0 2,2 0-1,0 3-1,1 2 2,1-2-2,2 0 1,1 0 3,-1 0 0,2 0-3,0 0 2,-1 1 0,0-3-2,1-2-3,-1 3 7,-1-4-6,-1-2 2,-1-1 0,1-1-3,-2-2 5,2 1-3,-1-2 2,-2-6-1,-2 14 2,-1-8 4,-3 2-4,-2 1 1,-4-1 3,-2 2 0,-3-1-1,0-3 4,-2 0-3,1 1-4,-2-1 1,0-1 1,4-1-2,-3-1 1,3 0-1,4-1 2,1-1-5,5-1 1,6 0 0,-14 2-7,14-2-13,-9 0-18,9 0-24,0 0-30,0 0-22,0 0-27,0 0-60,0 0-124,0 0-347,0 0 154</inkml:trace>
  <inkml:trace contextRef="#ctx0" brushRef="#br0" timeOffset="86039.7001">12027 10257 130,'0'0'173,"0"0"-18,-4-6-11,4 6-16,0 0-11,0 0-6,0 0-13,0 0-3,0 0-2,0 0-4,0 0-6,-6 23 3,6-14-2,-2 2-10,2 0-5,0 2 0,0 2-1,3 3-8,-3 0-1,3 2-2,-2-1-2,2 1 1,-1-1-2,3 1-3,-1-1-7,1 5-4,-2-6 0,2 6-5,0-8-3,0-2-4,0-1 1,1 3-5,1-3-3,2 2 2,-4-5 0,3-2-3,0 1 0,0-3-1,0 0-1,0 1-3,3-3 1,-2-2-4,0-2 1,4 1-2,0-2 1,0 0-2,-1-3-2,1 0 0,1-3 0,0 1 1,-1-1-1,0-4-5,-3 4 5,4-5-2,-2-1-4,-1 0 3,-1-1 1,-3-2-3,0-2-2,0 0 1,-4-1 1,0 1-1,-2-3 1,-1 2-2,-2-1 0,0 1 1,0-6 1,-2 5-5,0 1 1,2 1 1,-3 2-4,0 0 2,-1 3-3,1 4-9,0-1-7,-1 2-15,1-1-9,1 4-8,1 0-18,3 5-30,-5-9-35,5 9-37,-2-7-193,2 7-395,0 0 175</inkml:trace>
  <inkml:trace contextRef="#ctx0" brushRef="#br0" timeOffset="88384.8647">12953 10071 116,'-4'-6'117,"0"1"-1,0-1-9,4 6-15,-6-11-1,1 6-7,1 0-7,-1 1-11,-1-2 3,-1 2-9,7 4-14,-13-6-3,7 4 1,-2-1-5,-1 2 2,0-1-6,9 2-12,-23 2 8,13-1-3,-2 3-7,0 2 7,-4 1-6,2 3 3,3-2 0,-3 4-3,6-2 1,-2 0-2,1 5 0,2-2 3,5-1-4,-1 4 2,5-3 0,1 4 0,3 1 8,1 0-2,1 0-3,5 4-2,2-1 0,0 0-5,4 1-1,1-4-3,-4 4 0,-2-7 0,0 5-3,-5-3 4,0-1-4,-2 1-4,-4-1 9,-1-1-7,-4 2 2,0-2 3,-6 0-3,-2-1 0,0 0-3,-3-2 3,-1-1 4,0-1 4,-1 0 10,-1 0-5,-2-3-3,2-2 0,2 0 3,3-1-3,-1 0 2,0-3 0,3 1-4,-2-2-1,4 0-2,7 0-1,-11-1 2,11 1-4,0 0-1,0 0-1,-5-6-4,5 6 3,0 0-2,14-14 1,-4 8 0,1 0-2,1 3-1,1-2 0,0 2-4,1 1 2,-2 2-4,3 1 5,-2 1-5,0 2 3,4 1 2,-6 3-4,2 2 0,-1-1 1,-2 5 3,-5-2-3,-1-1 2,2 7-1,-5 0 0,1 0-4,-2-1 2,-2-1 4,0 3-2,1-7 0,-2 1 0,6 2 3,-3 2-5,-3-5-2,2-1 6,1 0-4,0 0 2,0-2-4,1 1-3,3-3-6,0-2-3,2 2-16,-1-1-11,3-1-8,1 1-22,1-1-17,0-3-13,2-2-26,1 0-20,1 0-151,2-1-322,-3-1 142</inkml:trace>
  <inkml:trace contextRef="#ctx0" brushRef="#br0" timeOffset="88720.3386">13506 10354 25,'-8'-6'142,"-2"1"-2,4 1 6,-3 1-18,1 2-8,8 1-9,-15-2-8,15 2-10,-16 4-5,6 2 4,2 1 3,1 4-8,-2 0-3,0 3-3,3 3-4,-2 0-3,3 1-3,-2-2-10,5 3-9,-1-1 3,3 1-9,3-1-7,1 1-1,1-4 3,2 2-11,0-3 0,3 0-1,1-2-3,2 1-6,3-2-1,-2-1-3,3-2-4,2 0-11,-3-1-13,3-1-26,-1-2-14,1-3-23,-1 2-16,3-2-24,-5-5-46,2 1-127,1-2-312,-1-2 138</inkml:trace>
  <inkml:trace contextRef="#ctx0" brushRef="#br0" timeOffset="89360.1898">13664 10103 87,'2'-16'171,"3"4"-18,1 1-11,4-2-16,2 1-10,2 2-8,1 1-13,1 1 0,0 1-14,3 1-5,-1 0-10,-4 5-11,-1-1-4,2 4-7,-3-1-6,0 3 1,-1 1-3,-1 0-5,-2 2-4,-2 4 5,-3 1-11,-2 0-2,-1 6 10,-1 0-13,-7 6-2,3-6 0,-3 10-3,-2-1 0,-1-2 1,2 3 7,0-2 7,-1 2-3,5-3-1,-2 3-1,2-3-4,1-6 4,1 0-1,2 2 0,1-2 1,0-3-2,3-1 2,-1-2-4,1-3-3,1-2 2,0 2 2,1-3-5,-1-1 2,3-1 1,2 0-1,3-4-3,-1 0 7,2-2-4,0-1 6,1-2-6,-1 1 0,2 0-2,-1-5 2,3 1-5,-6-1 1,4-1-2,-2-2-3,0 0 4,-4 3-4,-1-1 0,0 0-1,-4 0 3,1 1-7,-2 0 3,-3-1-2,1 3-2,-1 6 2,0-9-3,0 9 8,-2-10-4,2 10-1,-9-5-1,9 5 2,-12 0-3,12 0 1,-15 7-4,6-3 2,1 3 3,1 1-2,-1 2 1,2 2-1,3 4 3,2-1-3,2 3 0,-1-1 2,5 2-2,1 5 5,0-5-6,4 5 1,-1-7 2,4 7-2,-6-6 0,5 6 1,-2 1 1,-2-9-3,-2 0 5,-1-1-1,1-5-1,0 1-2,-5-2 1,0-1 5,-1 0-8,0-1 9,-4 1 7,-1-2-3,-2 1-1,-1 0 4,-6 1-1,1-3-2,-4 0 2,-3 0-2,0 0-3,-1-1-1,1 0-2,-2-1-12,3 1-10,0-1-14,2 0-30,0-1-29,5-2-57,2 2-221,-2-1-399,-1 0 176</inkml:trace>
  <inkml:trace contextRef="#ctx0" brushRef="#br0" timeOffset="91879.1605">14104 10006 14,'0'0'165,"0"0"-11,18-11-3,-18 11-8,16 2-7,-4 1-1,0 3-9,5 1-2,1 1-3,8 4-6,1 3-12,3-1-2,5 2-11,10 8-2,-3 1-4,-1 3-12,1-1-5,-3 3-9,-10-7 1,6 13-15,-10-8 7,-5 1-4,-1 1-6,-3 3-2,-4-2-2,-8 1-9,-2 1 1,-9 3-2,-13 9-1,-3-3-8,-7-2 0,-2-3-2,-5 0-1,-2-4-15,-5-3-2,-2 0-14,0-3-3,-5-1-20,3 0-18,0-2-14,0-2-19,0-4-30,14-4-40,-3-1-168,4 1-356,1-6 158</inkml:trace>
  <inkml:trace contextRef="#ctx0" brushRef="#br0" timeOffset="93467.2481">2285 11828 83,'0'0'122,"0"0"-12,0 0-16,0 0-5,0 0-3,0 0-1,0 0-13,0 0-4,22-4 1,-9 3 3,0-1-9,6-1-1,8-3 3,0 2 1,-6 0-19,9-2-4,-9 4-4,6-2 0,-6 1-4,0 0 0,0-1-4,-2 1-5,-1 1-3,-5 0-3,1 0-4,-3 1 6,1 0-8,-5 1-1,-7 0 2,13-1-8,-13 1 3,9-1 1,-9 1-9,9-1 8,-9 1 0,0 0-5,0 0 1,0 0-4,10 0 5,-10 0-4,0 0-9,0 0-15,0 0-11,0 0-12,0 0-10,0 0-21,0 0-11,0 0-34,-14 18-91,8-15-226,1 2 100</inkml:trace>
  <inkml:trace contextRef="#ctx0" brushRef="#br0" timeOffset="93788.6755">2489 11941 85,'10'9'123,"-4"-6"-11,-6-3-12,17 2 1,-6-2-11,3 0-15,4 1 8,1-1-10,3-1-14,0 1 2,1-1 0,4-2-4,0 3 3,-4 0-20,-2-1 5,0 2-6,-2-2-10,-2 1 4,-3 1-14,-3-1 5,2 0 0,-6 0 4,0 2-3,-7-2 4,14 0 2,-14 0 8,10 0 8,-10 0 6,7 1-5,-7-1-1,0 0-2,0 0-1,7 2-4,-7-2-1,0 0-1,0 0-6,0 0-5,0 0-1,0 0-3,0 0-3,0 0-6,0 0-2,0 0-8,0 0-10,0 0-20,0 0-18,0 0-23,0 0-30,0 0-30,0 0-163,0 0-314,0 0 139</inkml:trace>
  <inkml:trace contextRef="#ctx0" brushRef="#br0" timeOffset="95250.1408">4330 11538 83,'0'0'139,"-1"-9"-7,1 9-8,-1-11-11,1 11-10,-2-10 1,2 10-8,-1-11-6,1 11-3,-1-8-3,1 8-1,-4-10-6,4 10-4,-5-11-11,4 5-5,1 6-10,-7-10 1,5 6 3,2 4-6,-7-11-5,3 7-2,0-2-4,-2 1-6,0 0 0,1 0 1,0 2-7,-3-2 3,-1 1-9,0 2-2,1 0-1,1 0-1,-4 0-1,1 2-1,0-1-1,0 2 1,2 0-3,-2 3-2,2-3-3,-1 1 1,0 2 2,4-2 1,-2 3-3,0-2 1,2 0-1,1 3 0,4-6 1,-6 11-3,3-5-1,3-6 3,1 11 0,2-2 0,2-4-1,3 5 3,3-3-4,2 3 1,1 1 2,1 0-4,1 3 2,6 0 2,-5-1-1,1 4-2,-2-4-2,-3 0 4,2 3-4,-4-2 0,1 1 4,-1-1-2,-2 0 2,-1 0-2,-4-3 9,-1 0-5,-1 1 10,-1 4 4,-2-4 1,-2 1 0,0-2-1,-1 0 4,-4 2-1,2-2-3,-3 0 2,-2-2-1,1 3 2,0-3 1,-1-1 0,0 1 4,1-1 2,0-2 1,0-1 4,2-2-2,2 0-1,0-1-3,6-2 1,-10 3 1,10-3-3,0 0 1,-8 2-2,8-2-1,0 0-4,0 0-2,-7-9-2,7 9-2,0 0 0,0 0-3,6-14-1,-6 14-3,8-7 0,-4 3 2,-4 4-5,7-4-1,-7 4 1,12-3-1,-12 3-2,9-1 0,-9 1 0,13 2 0,-6 2 0,2 2-1,-1 0-2,1 1-3,0 3 2,-2-1-1,-1 2 5,3 3-4,-2 0 2,1 3-2,0 0 4,-2-1-4,1 3 3,0-2-2,-2 0 3,0 1-2,2-3 2,-1 2-4,-1 1 5,1-2-3,0-2 2,0 3-4,2-7 0,-3-2 4,1 1-5,2-2 2,-1 0 0,0-5 3,1 2-2,2-3 1,1 0-1,1-2-1,2-1 2,-1-1-1,-1 0-10,1-1-14,1 2-13,-3-3-19,1 1-20,-1 1-34,-1-1-18,1-1-29,-1 2-6,2-2-48,-3-1-117,-1 1-355,-2-1 157</inkml:trace>
  <inkml:trace contextRef="#ctx0" brushRef="#br0" timeOffset="95797.1599">4905 11560 191,'0'0'191,"0"0"-13,-5-6-18,5 6-14,0 0-17,0 0-12,0 0-6,0 0-8,0 0 4,0 0 3,-1 24-5,1-12-4,0 5 2,1 1-5,2 0-7,-6 2 1,6 7-4,-3-3-10,0-5-4,2 0-8,-1 0-3,1-1-12,-1-1-3,0 0-6,2 0-2,-2-6-6,3 2-1,-3-4-7,3 1-1,-4-3-2,3 0-5,-2 0-6,0-1-4,2 0-13,-3-6-10,5 11-10,-5-6-13,0-5-16,1 7-12,-1-7-9,0 0-19,1 7-3,-1-7-27,0 0-31,0 0-43,0 0-122,12-18-345,-9 9 152</inkml:trace>
  <inkml:trace contextRef="#ctx0" brushRef="#br0" timeOffset="96378.7479">4808 11565 96,'-1'-9'131,"1"9"-14,5-18-13,0 9-6,0-1-9,2 1-8,0 0-6,6-3-14,-3 3-19,5 1 19,0 0-16,-4 1-3,8 1-3,-2-2-5,1 4-1,2 0-1,-4 1-5,5 0-5,-2 2-1,-6 2 1,5 0-2,-6 4-5,-1 0-2,1 2 2,-3 0 3,-2 1-9,0 5 1,-4-3 10,1 0-7,-2 3-3,-1 0 0,-4 2 1,2 0 0,-3 2-8,-4-2 8,1 0-5,-2 1 3,-4-1-3,2 1-4,0-1 4,-3-1 1,3-1-4,-5 0 5,4-1 4,-1-1-3,2-2-7,2-2 2,-1 0 15,2-1-2,1-3 4,2 0 6,5-3 3,-8 6 1,8-6 0,-6 4-2,6-4-7,0 0-2,0 0-4,0 0 4,0 0 0,0 0-7,24-14 2,-11 10-1,0-2-11,2-1 7,-2 4-2,0 1-3,6-2 3,1 1 3,-3 0-4,2 3 5,-1-1-8,3 2 2,-4 0-4,0 3 3,0 2 0,-6-3-1,2 3 3,-4 0-8,-1 0 7,-3 2 1,-1 2 5,-3 1-6,-4 0-1,1 2 9,-5 2-1,0-1 3,-5 0-1,-1 1-2,-1-3 1,-1 0 0,0-1-2,-3-2-1,0 2 6,2-4-9,3-2 6,-4 1-2,-1-3-1,1 2-1,4-3 1,1 0-2,3-4-3,-4 2 1,13 0-3,-13-2-6,8 0-16,5 2-16,-10-5-16,10 5-15,0 0-14,-3-7-20,3 7-11,0 0-25,14-11-141,-8 8-298,3-3 133</inkml:trace>
  <inkml:trace contextRef="#ctx0" brushRef="#br0" timeOffset="96759.677">5561 11976 151,'0'0'158,"0"0"-13,0 0-2,0 0-8,0 0-4,0 0-4,0 0-1,0 0-7,-14 7-5,14-7-8,0 0-4,0 0-9,0 0-7,0 0-8,0 0-9,0 0-8,0 0-2,0 0-9,0 0-3,0 0-10,7-20 0,-7 20-2,3-6-3,-3 6-5,0 0-6,5-6 1,-5 6-2,5-4-1,-5 4-1,8-2-6,-8 2-2,0 0 3,14 0-4,-14 0 0,8 5 0,-4-1-2,-4-4-3,5 8 4,-3-2 1,0 0-7,0 3 4,-4 0 2,-2 0-3,1 1 4,-6 4-3,-1-2 1,-3 3 0,2-1-1,-5 2 0,2-3-17,0 0-9,0 0-14,0-3-11,0 0-16,5-2-20,0-1-24,1-2-19,3-1-24,0-1-40,5-3-97,-6 3-307,6-3 137</inkml:trace>
  <inkml:trace contextRef="#ctx0" brushRef="#br0" timeOffset="97177.0957">6086 11561 93,'0'0'192,"0"0"-7,-4-10-2,4 10-17,0 0-10,-6-5-13,6 5-15,-13 2-9,13-2-12,-23 7 11,8 3-4,-4 0-10,2 2-3,-5 4-9,7-2-6,-7 6-5,8-4-8,1 0-7,-1 5-8,4-5 1,2 1-8,3-1-6,1-1-6,3 1 2,2-3-8,2 0 0,1-2-7,2 4-1,2-5-3,-2 0-1,6 2-2,1-2-2,3 0-6,0-1-18,0-1-16,3-2-20,-2 0-10,2-2-24,0-1-21,3-1-24,0-2-14,4-1-40,-4 0-170,6-4-374,-7 2 166</inkml:trace>
  <inkml:trace contextRef="#ctx0" brushRef="#br0" timeOffset="97922.4147">6190 11360 147,'-4'-10'186,"1"0"-14,3 3-19,0 7-15,2-15-18,1 8-12,4-2-6,2 1-11,0 1-9,0 3-13,2-1-4,1 0-12,-2 4-2,3 0-3,-1 2-7,1 1-1,-3 3-4,3 1-8,-4 2 0,3 3-6,-2 3 3,-1 0-2,-3 1-3,3 8 1,-2 3-2,-2 0-1,-3 4 1,-1-3-4,1 1 6,-4 0-7,1 1 1,-1-3 2,2-7 0,-2 7 3,0-7-1,2-1-1,0 0 2,2-1-4,-2 0-1,2-1-5,-1-4 1,1 0 0,1-1 3,0-3-2,-1-1 2,1-1-5,-1 2 2,2-5-3,3 2 6,-7-5-5,11 2 2,-5-1-5,-6-1-2,13-1 9,0-1-5,-4-3-3,0 1 1,1-4-3,0 1 6,1-2-6,1-1 5,0-4-2,-3 6-4,0-3 2,-2 0 3,0 3 2,-1-2-3,-1 3-3,-1 1 8,-1 0 4,0 1 1,-3 5 3,6-9 2,-5 4 0,-1 5-3,0 0-3,0 0-1,0 0-5,0 0 3,0 0-4,-23 7 1,15 0 0,2 1-3,-2 2 2,4 0-3,-3 6 0,2-2-1,2 4 0,0 0 0,5 1-4,-2 6 5,2-8-4,1 4 1,1-2-1,4 0 1,-1-2-1,-1-1 2,3-1-2,0 1-1,-1-2-2,2-2 2,-3-1-1,0-1 1,-2-2 0,0 0-2,-2 0-3,0 0 4,-2-2 0,-1-6 0,-4 13 1,-2-3 0,-2-2 2,-4 0 4,-2 0-5,-4-1 3,2 1 0,-2-2 5,1-1-5,-3-2 0,1 1-1,3 0 2,2-3-2,1 1-1,2-3-4,0 2-5,2 1-11,-2-1-11,2 0-15,9-1-20,-12-1-27,12 1-49,-8-1-55,8 1-149,-8-7-372,8 7 165</inkml:trace>
  <inkml:trace contextRef="#ctx0" brushRef="#br0" timeOffset="99339.0483">7376 11943 83,'-13'-3'166,"1"2"10,3 0 0,9 1-8,-15-1-8,10 0-15,5 1-17,-9-1-11,9 1-9,0 0-15,0 0-14,0 0-8,0 0 1,0 0-3,23 10-9,-6-8-10,11 2 0,-6-1-8,12 0-1,2 0-6,1-3 3,15 1-9,1-1-2,-1-1-4,2-3 0,-1 1-3,0-4-2,-1 2-3,-16 4 0,2-2-6,-2 1 1,-4-3-5,-3 4 2,-11 0-4,4-1 0,-9 1-4,-1-2 2,-5 3 1,1-1-1,-8 1 2,12-2 2,-12 2-7,6-3 4,-6 3 1,3-6 0,-3 6-1,0 0-2,0 0 3,-7-14-5,7 14 4,-6-9 1,2 5 0,4 4-2,-8-10 0,0 5 0,3-1-2,-4-1 1,1 1 0,0 0 1,1 0-2,-2-1 9,0 3 7,2-3 1,-3 2-1,3 2 0,2-1 7,-2 1 6,1-1 5,6 4-2,-7-4-2,7 4-1,-7-3-3,7 3-2,0 0-3,-7-3-5,7 3-3,0 0 2,0 0-2,0 0-2,-6 14 7,6-7-8,0-7 0,2 18 4,-2-6-6,2-2 4,-2 4-7,3-2 3,-3 0 4,2 0-5,2-1 1,-3 3 7,2-2-9,1 0 0,-2-1-5,2-1 8,-4-3-7,4-2 6,-4 3-6,0-8 2,2 12 2,-2-7 0,0-5-1,0 8 1,0-8-1,0 0 4,3 8-2,-3-8 5,0 0 1,0 0 2,0 0-1,0 0-1,0 0-2,0 0-3,0 0 2,-14-25 0,12 16-5,-4-3 5,5 0-4,-5-3-1,5 2 1,-1-3-5,-2-1 3,0 2 1,3 3-3,1 0 1,0 2-4,0 0 7,0 1-7,-2 0 4,2 2-4,1-2 5,-1 9-3,0-12 1,0 12-2,0-8 2,0 8-2,1-7 1,-1 7-1,0 0 2,1-9-5,-1 9 1,0 0 1,0 0 2,0 0-1,0 0 0,14 11 3,-7-6-3,3 1 4,-2 2-4,-1 1-2,7 2 2,-1 1-1,1-2 2,1 3 1,0-1 0,-1 0 0,0-1-1,2 0-3,-1 0 2,-1-2 2,1 1-1,0-2-1,-3-2 1,0 0 0,-1-1 3,0-2-1,-1 3 0,-2-4 0,-3 0-1,1-1-1,-6-1 7,8 5 8,-8-5 4,0 0 6,4 4 4,-4-4-4,0 0 1,0 0-2,0 0 0,-22 3-6,13-1 1,-1-1-3,-3 0 3,0 1-16,1 0-5,1-1-18,-1 0-22,2 1-23,3-1-33,-1 1-38,2 0-50,6-2-78,0 0-154,-9 3-452,9-3 199</inkml:trace>
  <inkml:trace contextRef="#ctx0" brushRef="#br0" timeOffset="107206.3632">9292 11794 53,'0'0'199,"9"-7"-11,-9 7-13,0 0-9,0 0-16,0 0-8,0 0 0,2-10-3,-2 10-4,0 0-5,0-7-12,0 7-10,2-9-7,-2 9-11,0-11-3,0 11-6,-2-14-3,0 7-7,2 7 0,-1-13-11,-3 7-5,2-1-3,-2 1-2,-1 0-8,-3 1-1,2-1-3,-2 1-6,-1 2-1,4-1-4,-6 0 0,4 3-6,-2-1-4,9 2-3,-16-1 1,5 3 3,1 0-9,-2 2 2,1 0-5,-2 2 3,1-1-4,-3 3-2,1 1 1,1 3 0,-1-1-10,3 2 4,-4 2-1,5-1-4,1 1 2,-1 1 1,2 0 2,-1 0 0,2-1-1,2 0 1,3-4-2,0 0 1,0 1-2,2-1 2,0-3-2,0 2 3,4 1-2,-2-3 5,3 0-3,2 0 3,-5-2-2,7 0 3,-5-1 0,4-2 0,-2 1 0,3-2 5,-1 1-7,5-5 2,-5 2-1,1-2 4,-1 0-4,2-2-1,1 0 5,-1-3-4,-1 1 1,3-5 1,1 1 0,-5 0-2,1-1-1,0-3 4,-4 3-5,4 0 2,-1 0 3,-3 1-2,2 1 6,-5 0 2,0 0-2,1 0 2,-1 0-1,2 0 0,-4 4 6,0 5 0,0-12 6,0 12 5,0-10 5,0 10-2,4-6 11,-4 6-6,0 0-1,0-10-5,0 10-4,0 0-1,0 0-2,0 0-4,1-5-4,-1 5 1,0 0-4,0 0-4,0 0 2,0 0 3,0 0-6,0 0 4,13 21 1,-12-11 0,3 2 13,-2 3-12,0-2-3,3 2 3,-1 2-2,0 1 16,2-2-8,0 2-2,-4 0-3,3 0 6,-3 2-1,2-1-7,0 0 3,-1-2-3,2 1-1,-5-1 2,4-3-2,-1 3-1,-1-5-1,0-1 3,0 0-3,0 1 2,0-3-6,1 0-2,-3-2-1,0-7 6,4 11 2,-4-11 0,0 6 0,0-6-6,0 0 5,0 9 12,0-9-11,0 0 2,0 0-1,4 5 3,-4-5 2,0 0-4,0 0-1,14-13-2,-11 4 4,1-1-3,2-2-4,2-3 2,-2-1 2,3 1-4,-3 1 2,2-2-2,-3 2 4,1-1 2,1 0 1,-3 2 6,-1 2-3,0 0 6,3 0-4,-4 2-1,0 0-1,2 2-4,-2 1 0,1-1-2,-1 1 3,-2 6-5,2-11 2,2 6-2,-4 5-1,2-9-4,2 5-8,-4 4-11,2-7-14,-2 7-6,0 0-20,2-7-21,-2 7-26,0 0-21,0 0-29,0 0-19,0 0-7,0 0-29,0 0-41,0 0-204,9 17-492,-9-17 218</inkml:trace>
  <inkml:trace contextRef="#ctx0" brushRef="#br0" timeOffset="107538.0584">9654 11832 59,'0'0'284,"0"0"-25,0 0-20,0 0-19,0 0-30,0 0-18,0 0-19,0 0-16,0 0-12,0 0 2,0 0-6,4 22-7,-4-12-11,4-1-5,-3 2-3,0-1-2,0 3-8,1-2-6,2-1-2,-2 2-10,0-1 0,1 1 4,-2-1-2,1 0-3,0-2-10,0 2 3,0-1-9,1-2 5,-3-1-19,0-7 4,1 12-1,-1-12-11,0 10 1,1-5-1,-1-5-9,2 7 0,-2-7-4,0 0-4,0 7-15,0-7-5,0 0-20,0 0-24,0 0-29,4 6-35,-4-6-40,0 0-42,0 0-41,0 0-221,0 0-500,0 0 222</inkml:trace>
  <inkml:trace contextRef="#ctx0" brushRef="#br0" timeOffset="110292.0436">10130 11790 84,'0'0'151,"-3"-5"-14,3 5-5,0 0-9,-4-7-5,4 7-2,0 0-7,-3-7-16,3 7-4,-2-9-5,2 9-3,-4-9-2,4 9-3,-2-9 2,0 4-4,2 5-9,-2-11-1,2 11-9,-4-11-2,-2 3-5,2 2-1,1 0-7,-3-4-1,2 3-3,1 0 1,-4-2 0,4 3-6,-3-2-2,2 0-2,-1 1 2,1 0-7,-1 0-2,3-2 2,-2 4-4,-3-4-3,-2 2 3,4 0-4,-4-2 4,3 1-5,-3 1-2,-1 1 2,-1-2-6,1 0-1,-1 1 5,-4-3-1,3 1-5,-5 0 2,8 2-1,-1 0-3,-4 0 3,5 1-6,-5-1 5,5 0-2,0 0-1,-2 3 0,0-1 0,2 0 2,-1 0-3,-1 1-1,-1-1 4,0-1-5,1 2-3,-1-1 2,1 0-3,-2 2 2,1-1-3,1 1 2,-1-1 2,-1-1 0,2 3-1,0-2-2,2 2 5,0-2-1,-1 2-1,0-3-2,1 1 2,0 2-4,-1-1 6,-2 0-1,2 2-2,1-2-3,-4 1 5,0 1-4,4-1 2,-2 2 0,-3-1 0,5-1 0,-2 2 2,3-1 2,-3 1-3,11 0-1,-16 1 3,8-1 0,-1 0 0,9 0-3,-17 0 2,13 2 1,-4-1 0,8-1-3,-11 3 2,-1-1-2,5 0 2,-1-1-1,-2 3 4,-1-2-3,3 0 1,1 1-2,-7-2 4,5 3-4,-3-2 0,4 0 5,-3 0-1,6 0-2,-4 0 3,0-2-3,9 0 0,-15 4 0,7-2 2,8-2-1,-13 3 0,7-1-1,6-2 1,-14 5-3,5-3 4,1 1-4,-1 1 1,-1 0-1,1-1 1,-2 1-1,2 2 2,0-2-2,0 1 1,0-1 1,2-1 1,-1 0-3,-5 4 3,7-3 1,-3 2-4,3-4 0,-4 4 4,1-1-2,-1 0 0,0 2 2,3-4-3,-1 3 0,-1-2 1,-3 3 0,3-1 0,1-2-4,-2 4 6,1-2-1,1-3 3,1 2-7,0 1-1,0-1 6,3 0-3,-5 1-4,2 1 8,0 0-5,3-1 4,-1 2-5,-1 1 0,0-2 3,1 0 0,0 3-3,0-1 3,1 1-1,2-4 2,0 4-3,-3-1 4,3 1-7,-3-1 5,3 2 0,-1 0-3,3 0 3,-2 1-1,0 0-1,0-1 0,0 0 2,-1 2-1,2-3-3,1 0 3,0 2 5,0 0-2,-1-1-2,1 1-3,0-3 3,0 5-1,-4-1-2,4-1 7,0 0-3,0 0 0,0 0-2,0 0 2,0-2 2,0 3-5,0-5 1,0 3-4,2 0 6,0-2 0,-1 1-3,0-1 4,2 2 0,-3-1-1,4 1-5,-4-2 3,4 0-2,-3 1 5,3 1-3,-1 0 1,1-1-1,-1 1 2,-1-2-2,2 2-1,0 1 3,-1-4-3,4 3 2,-3 1 3,1-2-6,1 0 3,-3-1 3,3-1-5,1 3 5,-2-3 1,1 1-3,1 1-1,-1-2 1,1 0 2,0 2-7,0-2 6,-1 1-2,-1-3 2,3 2-2,-2 0 3,2 0-2,-1-1 3,2 1 0,0-1-5,-2 0 2,0 0-1,4 0 7,-2-1 5,0-1-3,-1 1-1,4-1-1,-3 1 1,5 0-2,-3-2 2,0 1-2,1 1 1,-1 0-7,-1 0 5,9 1 0,-9-1 0,2-1-1,1 0 2,1 0-4,-3-1 6,0 0-5,8 0 3,-6-2-1,1 2-2,-1-1 2,-1 0 1,1-3 5,2 2-9,-1 0 5,-1 0 4,5 0-5,-5 1-1,6-3-2,-7 0 4,3 1-1,-2 0-2,-1 0-4,1 0 3,5-1 0,-5 3-2,1-2 1,-3-1 2,7 0-1,-4 1-2,-1-1 1,5 0 2,-5 0-3,1 0 4,-1 0-10,-1 0 9,-1-1-3,0 1 3,1 0-3,-1-1 2,-3 1-2,0-2 0,-8 2 2,15-1-1,-5 1 2,-2-2-2,-1 1 0,-7 1 0,13-3 2,-1 1-3,-2 1 4,-3-2-4,3 1 1,1-1 2,-1 0-2,2-1 4,-1 2-5,-2-2 3,3 1-3,-2-1 2,-3 3-1,0-1 1,3-1 1,-4 1 1,-6 2-5,18-6 0,-11 2 3,-1 3-2,3-3-3,-4 2 6,4 0-2,-1-5-1,1 4 1,1-2 1,-3 2-3,3-3 2,-1 2-1,1-2 2,-1 0-1,1 1 0,-2 0-1,1 0 2,1-1-1,0-1 3,-1 4-5,0-5 1,-3 5 1,-6 3-1,12-8 0,-5 3-1,-7 5-1,13-12 4,-8 7-3,4-2 2,-1 1-1,-2-1 0,3-2 0,-1 1 0,1 0 2,0 1-1,-2-1 1,1-2 2,-1 2-9,3-1 9,-3 3-3,-1-2-1,0 3-2,-2-5 4,1 3 1,2-1-4,-5 2 1,1 0 1,3-2 2,-5 3 1,2-1-4,-3 6 4,5-11 3,-5 5-2,4-1-3,-1-3 0,-1 0 3,-1 1-2,1 0 0,0-1 1,0 1-3,-2-1 0,2 0 1,-2 2 6,1 1 4,-1 7-2,0-16 0,1 7-1,-1 9-1,-2-16 4,-2 8-4,4-2-3,-4 4 4,3-1-1,-3 0 10,-1-3 1,1 2-4,0-2-2,-1 0 0,-3 0-1,-2 1-3,3-1 2,-3 0-1,-1 0-3,-4-3-4,-3 2-7,0 1-14,-8-2-20,-1 0-19,-1 1-26,-1 2-23,0 1-29,2-2-52,-1 2-229,2-1-449,-1-1 199</inkml:trace>
  <inkml:trace contextRef="#ctx0" brushRef="#br0" timeOffset="113232.0241">1974 12803 57,'-6'-8'154,"6"8"-13,-3-9-10,3 9-19,-6-7 1,6 7-6,-5-7-7,3 2-4,2 5-7,-4-8-10,4 8 5,-7-8-9,4 5-12,3 3-4,-5-6-9,5 6-3,-7-3-5,7 3-6,0 0-6,-14-2-6,14 2 0,-16 5-2,6-1 2,-2 0-7,0 4-3,-3-2 2,2-1-6,2 3 3,-1-2-6,2 0 1,0 1-3,1-1-5,2 1 9,2-1-8,0-2 1,3 0-6,2-4 6,-7 10 1,6-3 1,1-7 6,3 11 0,3-3-5,-1 1 10,0-2-3,3 2 4,3 0 3,1 2 1,1 0-3,3 0 0,-2-1 3,3 4-2,0-3-1,4 6-1,-4-6 0,-3 1-3,4 0 0,-2-1 0,0-1 2,-1 4-1,0-3-3,-3 1 1,-3-4-5,1 0 2,-2 2 0,-1 0 2,-3-1-1,3 2-3,-6 0 4,0-2-4,-2 1 1,0-1 5,-3 1-7,0 0 5,-1 0 1,0-2-2,-3-1 0,3-1 4,-4 0 1,1 0 2,1-2 4,-3-1 1,2-2-1,0 1 3,8-2 2,-15 0-3,15 0 1,-13-4 0,7 2-2,-1-2-1,1 1-11,1-4 10,5 7-1,-9-8-1,5 1-4,1 1-2,1 0 1,2 6 0,-4-13-4,2 7 2,2 6-3,-2-12-1,2 12 2,-2-8-2,2 8-5,-2-9 7,2 9-10,0 0-5,-2-10-12,2 10-4,0 0-12,-3-6-18,3 6-16,0 0-13,0 0-14,0 0-12,0 0-17,0 0-11,-2-7-9,2 7-16,0 0-129,0 0-314,-8-2 139</inkml:trace>
  <inkml:trace contextRef="#ctx0" brushRef="#br0" timeOffset="113892.5449">1798 12538 70,'2'-8'180,"-2"8"-17,0 0-17,0 0-15,0 0-16,0 0-10,0 0-10,0 0-9,0 0-9,0 0-6,-21 21-8,15-12-11,-2 2 2,1-2-4,-4 4-7,1 0-2,0 2-6,1-1 0,0 1-7,0-5-3,-4 2-3,4 2 0,-3-3-1,1 1-1,2-5-3,3 3 0,-3-4-5,4 1 0,1-2 1,1 0 3,3-5-4,-7 9 7,7-9 0,-6 4 10,6-4 3,0 0 0,-4 5 4,4-5-5,0 0-10,0 0 0,0 0 4,0 0-10,-4-19 7,4 19-8,2-17-1,2 8-3,-2-4 2,2 2-1,0 0-6,1-5-1,2 2 7,-1-1-4,1 5-3,-5-3 3,3 3 3,0-1-7,-2-1-2,3 0 3,0 1-2,-1 1-2,1 1 1,0 1-4,0-1 2,-1 1-2,-1 3 1,-1-1 1,1 1-2,-4 5 0,8-10 0,-4 8-2,-4 2 2,10-2-5,-10 2 0,13 1 5,-4 2 6,0 1-4,2 3 4,-2-2-6,0 4 6,8 0 0,-5 2 2,1 1 2,0-1 1,3-1-4,-1 2 4,0-1 0,0-1-3,0-2 2,1 2 1,-3-3-1,-3-1 1,0 1-2,2-2 0,-2 0-3,-1 1 0,1-2 4,-2-1-7,-2 2 2,-1-3 1,-5-2-6,9 5-1,-3-3-9,-6-2-9,6 8-12,-6-8-11,3 3-20,-3-3-20,0 0-22,3 6-33,-3-6-164,0 0-328,0 0 145</inkml:trace>
  <inkml:trace contextRef="#ctx0" brushRef="#br0" timeOffset="114407.2906">2651 12653 137,'-10'2'160,"3"2"-14,-2 2 2,-1 2-9,1-1-14,1 4-3,-3 3-4,-1 2-6,2 7-4,-2 0-10,2 1-6,3 0-10,-3 1-5,5 3-9,2-9-9,3 10 0,0 1-9,5-4-3,2 0-4,3-1-3,0-7-4,0-1-7,4-2 3,7 3-3,-6-5-5,1-3-1,3-1-9,0 1-15,-1-4-16,-1 1-19,1 1-22,-6-6-21,-1 1-16,2 0-16,-7-2-5,1 1-15,-7-2-132,8 3-284,-8-3 126</inkml:trace>
  <inkml:trace contextRef="#ctx0" brushRef="#br0" timeOffset="114967.8062">1988 13080 12,'0'0'131,"0"0"-16,-4 7-10,4-7-10,-3 8-7,3-8-13,-2 9-6,-2-4 4,1 2-15,-1-1-22,2 2-26,-3 1-31,0 0-57,-3 1-50,1-2-139,3-1 61</inkml:trace>
  <inkml:trace contextRef="#ctx0" brushRef="#br0" timeOffset="116559.0132">3153 12919 19,'-9'-8'119,"5"3"-4,1 0-8,-1 0-6,-1 0-11,-2-3-11,1 4-1,1-1 2,1 0-15,-3 0-1,0-1-11,-2 1-1,1-2-2,-1 2 1,0 2-6,2 1-2,-4-2-11,0 1 1,-2 3 0,2-1 8,-2 2-3,3-1 8,-2 3-18,2-2-2,-2 2-2,2 0 5,1 2-13,-1 1-5,1 1 4,1 1-2,1 1-1,-1-1 5,4 2-4,0-1-4,0 4 3,2-4-2,1 1-4,1 0 2,1 1 5,0-1-7,2 1-4,-1 1 5,1-5 1,2 0-1,-1-1-2,2 1 1,1 0-1,-1 0-1,0-3 3,0 1 2,1-2 0,-2 0-10,2 1 5,-7-4 6,11 1 0,-11-1 2,12-1 2,-12 1 3,12-5-2,-6 2 2,0-6 1,-2 5 7,2-4 0,-1-1-3,-1 1-2,0-2 0,0 2 0,0-3-4,0 0-1,-1-2 1,1 2-5,-1 1 3,1-2 0,-3 2-1,3 1 2,-3 0 0,0 3 7,1-1 0,0 1 4,-2 6-1,0 0-2,3-10-5,-3 10 1,6-5-3,-6 5-7,0 0 1,0 0-3,0 0-4,0 0 0,0 0 2,0 0 7,0 0-2,15 13 4,-11-1-4,1-1 9,4 4 1,-2-1-1,-1 3 1,0 0-2,3 7 0,-1 1 1,-2 2-3,2-2 0,1 1-1,-4 2 1,1 2-5,1-5 2,-1 0 2,-2-5-6,2 3 0,-4-6 2,-1-1-3,0-1 0,3-4-3,-3-2 0,2-1 0,0-2 1,-3-6 4,1 9 18,-1-9 10,2 7 13,-2-7 9,0 0 3,0 0-5,0 0-6,0 0-4,0 0-7,9-19-2,-5 7-6,0-3-1,1-2-10,0-8 3,2 0-1,-1 1-6,2-3 1,-1 0-2,-1-2 0,0 10-4,4-6-2,-6 7-2,1 0-1,1 2 0,-2 5-2,4-3-3,-4 2-2,0 3-1,-3 2-3,3 1-5,-4 6-7,6-8-14,-6 8-5,3-9-6,-3 9-17,0 0-16,5-6-12,-5 6-13,0 0-14,6-3-12,-6 3-6,0 0-14,0 0-10,14 2-14,-14-2-44,8 6-117,-8-6-356,6 8 158</inkml:trace>
  <inkml:trace contextRef="#ctx0" brushRef="#br0" timeOffset="116872.9557">3620 13057 68,'7'1'249,"-7"-1"-21,0 0-25,0 0-24,0 0-21,0 0-13,0 0-14,3 6-7,-3-6-10,2 8 6,-2-8-12,0 11-7,0-4-10,3 3-11,-3-1-4,3 2-8,0 2-11,-2-1 0,1-1-7,-1 1-7,0-1-4,1 2-2,-1-1-4,2-1-6,-2 1-3,0-3-5,0-3-8,1 2-8,0-1-14,-2-7-11,2 12-9,-1-6-17,-1-6-11,0 11-28,0-11-12,1 7-20,-1-7-23,0 0-22,0 0-147,0 0-336,0 0 149</inkml:trace>
  <inkml:trace contextRef="#ctx0" brushRef="#br0" timeOffset="117121.4">3893 13122 194,'0'0'180,"0"0"-13,0 0-20,0 0-8,8 12-6,-8-12-9,1 11-15,-1-3-7,0 2-7,0 0-14,-1 0-6,1 3-3,0-1-11,-2-1-12,4 0-6,-5 1-16,3-1-1,-1-1-15,0 2-10,-1 0-27,1-3-13,0 1-20,1-3-21,0-7-16,0 12-44,0-12-93,-3 8-253,3-8 113</inkml:trace>
  <inkml:trace contextRef="#ctx0" brushRef="#br0" timeOffset="117511.2712">4306 12927 69,'-8'5'186,"-2"-1"-17,1 3-13,-1 2-16,1-2-8,0 3-15,4 1-11,0 0-10,0 2-9,2 2-5,2 2-12,-1-2-4,2-1-8,2-2-1,3 3-10,0 1-1,0-5-10,5-5-3,1 6-4,-1-3-8,1-2-1,1-2-6,3 1 1,3-2 0,0-3 0,-1 2-3,-4-6 2,4-1-5,0 2 2,-1-4-1,-3 2 9,-1-4-5,-1 1 6,-2-2 7,0 0 13,-4-1 7,1 0-1,0 0-6,-5 0 1,-2-1 1,-2 2-3,-1-4-4,-1 2-4,-4-2-6,0 3-8,-5-2-6,-1 1-12,-2 0-14,3 3-19,-2 1-9,0-2-33,4 5-1,1-1-23,2 0-14,2 1-23,-2 1-34,2 1-107,1-3-300,6 5 133</inkml:trace>
  <inkml:trace contextRef="#ctx0" brushRef="#br0" timeOffset="117861.0663">4275 12705 79,'0'0'199,"0"0"-19,0 0-14,0 0-15,0 0-6,30 9 1,-13 0-3,-1 0-9,9 5-13,0-1-8,1 0-10,1 1-9,0 2-11,0-2 1,-1 4-4,-1-1-9,-1 0-5,-2 1-5,-5-5-7,4 6-2,-8-5-9,-1 0-2,3 9-4,-7-6-3,-4 2-3,2 0-3,-4 8 3,-2 0-7,-2-1 0,-6 2-2,-3-4-2,0 1-3,-1-1-11,-4-1-8,1-1-8,4-6-18,-2 0-18,0-3-14,0 0-19,2 0-20,2-4-20,2-2-32,0 0-51,0 0-113,2-3-340,5-4 150</inkml:trace>
  <inkml:trace contextRef="#ctx0" brushRef="#br0" timeOffset="118327.1523">5023 13043 163,'0'0'200,"0"0"-25,0 0-19,0 0-11,0 0-13,0 0-12,27-4-4,-15 4-11,6-2-13,4-1-4,6 0-8,0 2-3,3 0-13,-2 1-3,1 0-13,0-1 0,1-3-7,-3 3 0,-2 1-5,-3 0-6,-3-1-2,1 2-4,-3-3-2,-1-1-9,-4 1-1,-4 4-2,-1-4-6,-8 2-1,10-1-3,-10 1 0,9 0 0,-9 0-2,9-1-4,-9 1-8,0 0-1,0 0-2,0 0-6,0 0 1,9-1-6,-9 1 0,0 0-4,0 0-11,0 0 5,0 0-6,0 0-2,0 0-12,0 0-14,0 0-30,0 0-22,0 0-113,0 0-257,0 0 114</inkml:trace>
  <inkml:trace contextRef="#ctx0" brushRef="#br0" timeOffset="118778.0131">5029 13217 103,'0'0'135,"0"0"-3,9 11-7,-2-10-4,3 2-3,3-2-12,-1 0-12,9-2-6,0 1-11,9-1-5,-2-2-7,0 1 3,7 2-14,-5-5-1,3 4-12,1-2-3,-2 0 0,1 0-7,-5 0-3,1-1-3,-2-2 1,-7 3-10,-1 1 0,-3-2 5,-3 3 2,-1-2 1,-6 1-3,3 2 10,-9 0-5,11-2 0,-11 2 0,9-1-8,-9 1-3,9-2-10,-9 2-14,0 0-8,0 0-22,0 0-21,10 1-14,-10-1-30,0 0-164,0 0-289,3 6 128</inkml:trace>
  <inkml:trace contextRef="#ctx0" brushRef="#br0" timeOffset="119896.8925">6255 12883 127,'0'0'216,"0"0"-19,0 0-13,0 0-13,1-7-12,-1 7-14,0 0-11,0 0-14,0 0-16,0 0-9,0 0-10,0 0-10,-14-7-7,14 7-8,0 0-10,-13-1-1,13 1-5,-14 3-6,4-3-3,-1 2-4,-2 3-3,0-1 1,-5 3-6,3-2 0,-5 4 0,1-2-1,0 1-1,1 3-4,-1-3-1,2 2-6,2 2 6,1-5-5,4 2-5,0-2 1,2 0-4,3 1 0,0 1-2,1-1 2,0 0-1,3-1 1,1-7-3,1 14 4,2-8-4,4 2 2,-2-4-1,6 2 4,0 0 1,5-1-3,3 0-1,-3-3 1,6 2 0,-2-2 1,2 0-2,-1 0-1,2-2 1,-4 1 0,1-1 1,-6 1-1,0-1-6,-3 3 7,4-2-3,-7 0 1,-2 0-3,2 1 2,-8-2-1,9 5 4,-7-1-1,-2-4-4,0 0 2,-2 13 4,2-13-2,-9 16 1,-2-8-3,-3 3 5,0 0-2,-1 0 0,-2 1 1,-3 3-1,2-4 0,0-1 3,1 1-1,0-1 3,1 1 3,1-3-3,5-1-2,1 1 2,-3-4-5,6-1 3,1 0-6,1 1 2,4-4-1,-5 5 6,5-5-5,0 0 2,0 0 1,6 12-2,-6-12 1,12 3-1,-2-3 0,1 1 2,2-1-6,5-1 5,2-1-3,1-1-5,1 1-4,-2 1-15,9 0-13,1-3-8,-3 1-14,1-1-10,0 0-16,2 1-7,-2-4-17,0 0-19,1 0-13,-2-1-167,-10 2-334,3-1 148</inkml:trace>
  <inkml:trace contextRef="#ctx0" brushRef="#br0" timeOffset="120147.5666">6689 13109 134,'0'0'263,"0"0"-22,5 4-18,-5-4-23,8 0-14,-8 0-13,14-2-13,-2 1-13,0 0-13,1 1-10,4-1-12,2 1-16,-1 0-7,1-1-9,0 1-6,-1 0-13,-4-2-7,-1 4-18,-1-2-19,-1-2-7,-2 2-11,-3 2-32,-6-2-25,12 1-33,-12-1-48,10 1-61,-10-1-149,0 0-378,0 0 168</inkml:trace>
  <inkml:trace contextRef="#ctx0" brushRef="#br0" timeOffset="122708.0305">7417 12897 39,'-8'-3'169,"8"3"-14,-8-1-12,8 1-11,0 0-10,-16 4-11,9-3-9,3 4-6,-6 0-8,3 2-6,-3 1-9,3 2-3,-3 4 1,2-1-13,-1 3-4,1 1-6,0-1-2,2 1-4,1-1-3,3 0-9,-2 2 2,2-1-6,2 0 1,0 1-2,3-1 0,2 0-5,-2-1-2,2-4 2,4-1 0,-1 0-3,-2-1-3,3-2 2,1-2-3,-1 1 2,0-2-4,1-2 3,3-2-3,-3 0 3,4-2 0,-1-3 3,-2-2-2,1 1 2,0-2 0,3-4 8,0 0-6,0-3 2,0-7-2,0-2 1,-1-2 1,1-3 5,-3-1-5,3 0-1,-1-4-1,-1 2 1,1-3-6,-1 2-3,-1-3-3,-3 0-2,-1 3 0,-3-3-5,2 5 0,-5 1 2,-3 2-3,2 1 4,-1 9-3,-2 0 0,-1 3-1,-1 3 2,3 2 1,-3 0-2,2 0-2,0 4 2,2 5-1,-4-8-1,4 8-5,-5-4-1,5 4 3,0 0-6,0 0 6,-8 16 0,4-6-1,0 7 0,-1 1 10,1 1-6,0 6 5,4 3 1,-3-2 2,0 4 5,-1 0-5,4-1 2,-2 2-1,4-1 4,2 3 2,-3 1 0,1-3-2,1-2 2,1 2-3,-2-1 1,5-4 1,-3 2-6,2-3 0,0-7 4,-1 0-4,1-4 0,-1-1-2,1-4 2,0 1-1,0-2 0,-1-1 3,1-2-4,-2-1 5,1 0-2,-5-4 2,14 2 1,-14-2 0,17-5 0,-7-1 0,-1-2-1,1-2-1,6-2 3,-5-5-4,3 3 4,0-9-8,0 0 5,-1 0-4,1 2 0,0-2 0,-7 5-2,-1-1-3,4 2 1,-6 6 2,1-1-2,-1 2 5,-2 5-3,1-3-3,-3 8-3,4-8-1,-4 8 2,0 0-3,0 0 2,0 0-2,0 0 1,-9 28 3,7-12 0,-2 2-2,1 0 0,3 0-3,-3 0 4,3-1 1,2 0-2,0 0 1,2-6 1,0 2 1,-2-3-3,5-1 0,-2 0 1,2-2 1,0-1 2,1 0 2,0-4 1,3-2-2,0-1 5,3-1-3,-2-5 2,3-1-3,-1-2 4,1-1-3,-2-4 5,3 3-6,-5-6 0,-1 1 5,1-1 1,-3-5-2,1-1-1,-5 6-6,2-7-2,-2 6 6,-4 0-9,-3 1-3,-1 1 4,-1 3-3,0 2 2,-1 2-5,-2 2-1,-5 3-7,3 0 6,-3 3-8,-6 2 5,1 2-3,0 1 1,0 2 2,-1 4 2,3-1-1,1 4 3,2 0 0,2 0-1,4-2 0,1 0 0,3 3-1,1-2 2,2 0-6,2 1 3,2 0 2,3-2 1,-1-1-3,4-1 1,-1 0 0,1-3 6,3 0-12,5-2 12,0 0 0,4-4-4,-5-4 7,4 0-5,6-3 0,-9 2 6,2-2 0,7-5 2,-2 2-4,2-7 5,-7 5-2,-2 0 3,3-4 0,0 0-1,-8 4-6,-1 0 12,-2 3-7,-3 0 8,1 2-5,-4-2 2,-1 5 6,0 0 0,2 0-2,-5 5 0,0 0-2,1-10-2,-1 10-2,0 0-2,0 0-2,0 0 3,0 0-5,0 0 5,0 0-8,-9 24 5,11-14-2,-1-2 4,4 2-2,1-1 0,5 6 0,0 0 5,3-3-1,-1 2-4,5-1-2,0 6-1,-2-7-5,-3 0 1,5-1-3,-5-2-7,1 4 2,-5-5-3,-1 1 0,0-2 2,-2-1-3,-1 0 2,-1-2 2,-2 3 4,-2-7 2,-2 10-2,2-10 7,-9 7-1,-1 0 1,-2-4-1,-1-1 4,-1 2-2,-3-3 0,4 0 1,0-1 5,-1 0-1,-1 2 2,5-2 8,0 0-2,3 0 6,7 0-5,-11-2 7,11 2-3,-10-1 1,10 1-2,0 0-1,0 0-4,0 0-4,0 0 4,6-18-3,2 13 0,3 1-1,5-5-1,0 1-1,2-3-3,-2-1-1,8 0-1,-1-4 0,2 5 3,-3-4-4,0-1 2,-5 7-3,-2-3 2,3 0-1,-3 0-2,-1 1 3,-1 0 3,-4 2-3,1 1 4,-6-1 2,5 2 6,-5 2 10,1-1-3,-2 1 1,-3 5 2,4-7-1,-4 7-3,0 0-4,2-7-4,-2 7-2,0 0 1,0 0-2,0 0-1,0 0 3,0 0-3,-14 15-1,10-7-3,2 2 2,-3 0 8,3 1-11,-2 1 5,4 2 2,-2-1 2,2 4-2,-2 0 2,2-4 2,0-1-4,0 4 2,4-1-1,-4-2 2,4-2 3,-2 0-4,1 0 1,1-3 0,2 2-1,-3-4 5,4 2-4,-4-3 1,3 0 2,-2 0 1,-4-5-3,11 3 3,-3-2 1,-8-1-1,11-1 1,-3-2-4,2-2 6,-2 0-2,1-3-3,-2 0 1,0 0-3,2-3 3,2-1-5,-1-1 4,-4 4-3,-1-2 2,5-3-3,-5 4 3,2 0-2,-2 1 0,1-1-2,-4 4 0,2 0-1,-4 6-1,5-6-5,-5 6 0,5-6-1,-5 6 3,5-4-6,-5 4 5,0 0 1,0 0-1,8 15 1,-6-8-2,1 2-2,-1 0 6,0 0-1,2 0 1,2 0 0,-4 1-1,2 1-2,0-4 1,3 0-2,-5 0 2,2-3 5,2 1-2,-6-5-1,6 6 6,-6-6 0,7 4-2,-7-4-2,9 2 0,-9-2 0,0 0 5,14-10-4,-8 6 1,1-2-4,-3-4 3,4 3-1,0-3 0,-3-3-1,1 1 1,3-4-5,-2 2 0,2-1 3,-5 5-3,3-5 3,0 5-1,0-1-2,-3 1 2,3 1 0,-1 2 2,2-2-5,-4 2 7,1 3-6,3-4 2,0 3 3,-4 2-3,5 0 0,-9 3-3,13 1 3,-1-1 0,-4 4-1,3 0 2,1 3 0,-3 0-2,4 4 1,-3 2 0,0-4 0,-1 4 3,1 1-3,-1 1-5,-3-4-1,0-1 9,-1-1-1,0 2 1,-5-5-1,4 3-2,-3 0 4,1-4-2,-2-5 4,0 12 0,0-12-1,0 0 4,0 12 5,0-12 5,0 0-2,0 0 3,0 0-2,0 0-2,0 0-2,0 0-2,0 0-2,0 0 2,-7-26-4,7 17 1,2 0-4,0-1 0,1-1-3,-1 0 3,2 0-3,5-2 2,-1 3-4,2-3 1,1 0-1,1 3-3,-1 1 5,-1 1 1,1 1-7,-1-1-11,-1 3-8,1 1-15,1 0-15,-3 1-18,0 1-19,1 1-11,1 1-22,-10 0-9,17 0-27,-11 0-22,-6 0-155,11 2-363,-11-2 161</inkml:trace>
  <inkml:trace contextRef="#ctx0" brushRef="#br0" timeOffset="123070.0791">9597 12942 11,'0'8'186,"0"-8"-7,0 0-11,0 0-9,5 3-8,-5-3-14,0 0-8,0 0-11,16-3-12,-8-1-15,-3 1-1,3 0-11,2-2-6,-1-1-10,-2 1 0,3-2-9,-4 4-5,2-5-1,-3 1-8,1 2 0,-1-3-5,0 2-10,0 1 5,-1-5-3,0 3-5,-2 2 1,0-3-6,-2 8-3,1-11-3,-1 11 0,-1-9-2,1 9-2,-8-7-3,8 7 1,-11 0-4,11 0 2,-21 7-1,11-2 7,-7 5 2,1 3-1,3 0 5,-7 5-6,2 2 8,4-3-1,1 4-1,2-4-1,1 0 0,0 5-3,1-5 0,3-2-2,0-1-8,6-1 11,0-2-5,0 1-3,2-1-1,3-1 1,0 0-7,1 0 1,3-2-15,0 0-23,0-1-22,-2-1-17,4 0-26,1-4-10,1-2-20,5 3-55,-5-5-98,8-1-311,-2 1 138</inkml:trace>
  <inkml:trace contextRef="#ctx0" brushRef="#br0" timeOffset="123424.195">10330 12698 33,'0'0'168,"0"0"-14,-5-7-14,5 7-8,0 0-5,-22 6 3,10 2 2,-3 2 4,1 4-8,-8 1-3,2 6-2,0 1 3,-1 1-7,0 5-3,2-1 2,3 0-5,-2 3-10,7-1-7,-2-1-4,3 0 0,6-2-7,-3 0-9,2-2-5,5-5-7,0-1 2,-1 0-14,7-2-5,1-2 4,-1-4-7,8 3 2,3 0 13,6-2-2,2 0-7,4-3-5,1-1-6,3 2-8,-1-6-9,4 1-11,-3 0-19,-1-1-14,-1-4-19,-2-1-35,-8 0-34,-4-2-28,-3 2-22,-1 0-28,-1-2-49,-7 2-170,-1-1-440,-4 3 195</inkml:trace>
  <inkml:trace contextRef="#ctx0" brushRef="#br0" timeOffset="124374.3879">10655 12779 139,'-3'-11'170,"3"11"-11,1-12-19,-1 12 0,0-13 4,-1 7-2,1 6-7,-1-11-2,1 11-9,-1-11-11,1 11-6,-6-6-8,6 6-9,-5-6-11,5 6-6,-8-6-11,8 6-3,-9 1-9,9-1-9,0 0-5,-16 7-1,12-5-5,-3 3-3,7-5-3,-7 10 0,5-3-3,-2 1-4,1 2-3,3 1 0,2 0 1,-2 4-2,3 1-4,3-1 3,-1 2-4,4-1-1,2 0 2,-1 1-1,3 5-3,-1-6 1,0 1-3,-1-2-1,-2-1 2,0 3 1,-4-2-3,1-5 5,-3 1-4,-3 1 5,0-1-3,0-1 2,-4 1-5,-3 0 4,0-1 0,-2-2 0,-4 3-2,-2-3 0,-2 0 2,-1-3 1,-5 2-3,5-4 5,-4 0-4,3-1 10,0-2 12,3-4 0,3 4 0,0-4 7,3 1-7,-1-2 2,3-1-6,0-2-3,4 0-3,1-3-1,3 2-3,0 0 0,0-2-1,3 1-2,1 1-4,2-1 1,4 1-4,-1-1 3,3-1-3,3 1-1,-2 1-12,1 3-11,-1 1-9,3-1-14,-1 0-14,0 4-17,-2-3-23,0 1-24,3 2-19,3-2-26,-6 2-49,-1-2-117,0 2-359,-1-2 159</inkml:trace>
  <inkml:trace contextRef="#ctx0" brushRef="#br0" timeOffset="124686.3666">11291 12515 202,'0'0'217,"0"0"-21,-25 14-14,12-2 0,-1 4-18,-6 5-5,4 0-13,1 3-4,-2 0-8,3 0-9,1 2-7,2 2-5,3-2-9,3 1-11,1-2-11,2 2-9,2 0-6,1 0-4,1-1-9,3-2-1,3 2-8,1 0-2,-1-4-7,1-5-5,1 1-18,3 4-10,1-2-13,-3-5-14,4-1-20,1-2-10,2 0-16,-2-3-9,5 0-12,4 0-18,2-2-14,0-7-9,0 1-14,-5-5-181,-1 0-354,-1-2 158</inkml:trace>
  <inkml:trace contextRef="#ctx0" brushRef="#br0" timeOffset="125328.709">11779 12861 22,'2'-13'183,"-2"-2"-6,0 0-9,0-2-17,-4 6-8,0-5-10,-2 1-12,1 0-8,-1 0-7,1 4-10,0 1-3,-1 3-11,-2-1-6,2 3-3,-3 0-6,-1 2-9,-1 2-3,-2 4-8,1 1-7,-4 1 0,-1 4 0,1 2 2,-2 2-1,-2 7-6,4-5-2,-2 4-4,2 3-1,5-6 4,2 2-3,-2 5-5,4-6-3,2 0 0,1 0-5,2-4 1,4-1-1,-1 0-2,-1-2-3,6 1 4,-3-2-5,1-4-3,-2 1 4,3-2 4,-2 0-1,5-1 5,-2-2 4,-6-1-3,17-3 1,-9 1-2,4-3 0,-3-1-1,2 0-3,1-6-3,-4 3-1,7-4 0,-4-1 0,-1 0-3,0-1 1,-3 0 3,1 2-7,-3 0 1,2 3 0,-2 0-1,0 0 7,-4 3 3,3 0 9,-2 2 2,-2 5 2,3-6-5,-3 6-1,5-7-5,-5 7-4,0 0-1,3-5-5,-3 5-2,0 0 3,0 0-3,0 0 2,7 16-3,-5-9-1,0 4 5,2 0-3,-1 6 4,2-4-2,-1 5 3,-1-1-2,0 0 1,-2-1 1,4 3-3,-2-1 8,-1 0-10,1 0 6,-2 0-3,0-2 7,-2 0-9,4-5 3,-2-1-2,0-1-2,-1-3 1,0-6 3,2 12 3,-2-12 8,0 9 5,0-9 11,0 0 12,1 6 2,-1-6 4,0 0-6,0 0 1,0 0-2,0 0-6,19-24-4,-11 11-2,2-2-1,-4-2-7,6-5-6,-2-1 1,3-1-7,1 0 0,-1 0 0,-4 8-1,3-6-6,-1 6-2,-2 0-1,0 3-5,-2 3-2,-1 1-11,-2 2-8,0 1-16,-1 1-14,-3 5-21,4-6-22,-4 6-27,4-5-8,-4 5-15,0 0-11,0 0-16,0 0-27,15 7-39,-15-7-172,2 6-444,-2-6 197</inkml:trace>
  <inkml:trace contextRef="#ctx0" brushRef="#br0" timeOffset="125620.898">12213 13021 3,'9'-2'301,"-9"2"-21,0 0-26,0 0-23,0 0-21,0 0-28,0 0-16,7 5-15,-7-5-8,2 7-5,0 2 2,0-1-6,1-1-12,0 4-14,1 0-11,-2 1-7,2-1-8,-1 4-12,-1-3-5,2 0-6,0 4-8,-3-3-13,1-1-11,0-1-27,-2-2-17,1 3-20,0-1-29,1 0-39,-2-2-44,1-1-32,0-1-75,-1-7-133,1 11-421,-1-11 187</inkml:trace>
  <inkml:trace contextRef="#ctx0" brushRef="#br0" timeOffset="126428.2832">12625 13089 73,'0'0'214,"0"0"-24,0 0-20,-5 8-15,5-8-22,-4 10-10,-1-6-13,-1 5-10,0-2-11,-3 4-9,0-3-8,-4 5-7,0-1-15,0 0-11,-2 1-22,1-1-9,-1-3-18,0 2-27,0-2-8,5 0-19,1-2-25,1-3-29,2 0-104,0-1-239,6-3 107</inkml:trace>
  <inkml:trace contextRef="#ctx0" brushRef="#br0" timeOffset="126848.9487">13078 12827 117,'0'0'216,"-12"-1"-20,1 1-16,1 3-17,-4 1-8,-2 4-11,-2 1-10,4 3-16,-1 0-10,3 0-12,2 3-9,1 2-4,0 0-10,4-1-6,1 1-6,3-1-9,2 4 0,6-5-8,-1 2-4,5-3 1,2 0-4,3-4-3,0-1-6,11 0-1,-6-3-1,7-2-9,-3-2 5,3-3-2,1-1-2,-8-1-4,0-2 0,-3-1 2,1-1-1,-5 0 1,2-4-1,-4 0-2,-3 3 11,0-3 3,-4 0-2,-4-1-2,-2-3 1,0-1-6,-5-1-5,-4 2 5,-5-5-4,-4 2-2,-4 1-4,0 1 1,-4 0-6,-2 5-6,-1 3-12,0 1-20,-1 3-3,1 0-9,2 0-13,9 3-13,3 1-6,2 0-20,1 0-8,2 1-25,3 0-17,8-1-43,-11 5-100,11-5-315,-5 5 139</inkml:trace>
  <inkml:trace contextRef="#ctx0" brushRef="#br0" timeOffset="127170.2419">13304 12650 76,'26'20'174,"-3"0"-3,2 1-7,-3 0-12,5 2-9,-2-1 2,-3-1-4,0 3-11,-4-1-12,-2-3-2,1 2-13,-7-4-8,2 7-10,-7 0-3,-3 3-12,-6 2-5,-2-3-6,-7 5-18,-11 9-22,-4 1-27,-6-1-41,-5-2-57,-1-1-89,-6-3-104,-2-2-323,-3-5 143</inkml:trace>
  <inkml:trace contextRef="#ctx0" brushRef="#br0" timeOffset="128251.0707">4932 14057 177,'0'0'211,"0"0"-19,0 0-14,0 0-24,0 0-19,0 0-10,0 0-6,0 0-8,0 0-4,0 0-17,33 1-4,-15-3-4,5 2-6,5-5-12,2 2-5,2-1-5,2-1-2,1 2-7,-1-1-3,3 0-1,0 3-6,-4-2-9,2 0 1,-3 1-5,0 2-6,-3-1 0,-8 2 2,1-1-2,-3 1-3,-6-1-3,-1 0 1,-2 0 0,-2 0-2,-8 0-1,14 1 5,-14-1 0,10 0 0,-10 0 2,8 0 7,-8 0 0,0 0-1,7 1-1,-7-1-2,0 0-4,0 0 1,0 0-1,0 0-6,0 0-8,0 0-12,8 2-9,-8-2-13,0 0-10,0 0-14,0 0-14,0 0-15,0 0-10,0 0-11,0 0-12,0 0-9,0 0-12,0 0-147,-25 3-311,25-3 139</inkml:trace>
  <inkml:trace contextRef="#ctx0" brushRef="#br0" timeOffset="129029.0753">5120 14205 36,'0'0'190,"-7"3"-21,7-3-13,0 0-18,-2 7-13,2-7-13,0 0-8,9 10-5,-4-6-3,4 2-8,1-2-7,3 1-5,5-2 0,2 0-8,2 1-9,7-1-4,-1-3-5,2 0-5,-2-2-3,3 1-1,-2-2-10,2 1 1,-2 1-5,-1 0-4,1-2-1,-9 0 7,-2 1-5,0 0-6,-4 0 2,0 2-1,-4-2 0,3 2 7,-7-1 5,-6 1 8,13-1 6,-13 1 8,8-1 5,-8 1 7,0 0 0,9-1-2,-9 1 1,0 0-2,0 0-6,7-3-2,-7 3-8,0 0 0,0 0-11,0 0-1,0 0-22,0 0-13,0 0-26,0 0-26,0 0-32,0 0-24,8 4-24,-8-4-21,6 3-31,-6-3-195,0 0-411,5 6 182</inkml:trace>
  <inkml:trace contextRef="#ctx0" brushRef="#br0" timeOffset="136581.5908">6656 13722 87,'6'-4'186,"-6"4"-9,7-5-6,-7 5-6,8-4-9,-8 4-3,0 0-7,5-2-4,-5 2-8,0 0-4,0 0-6,0 0-6,5-5-3,-5 5-8,0 0-14,0 0-10,0 0-4,0 0-6,0 0-6,-28 3-6,16 3-2,-5-1-7,0 2-3,-3 3-7,-5 2-3,-3 2-3,0 1-3,-2-2-5,2 2-11,3 2-5,-2-3 4,3 1-7,0 2 0,1-3-1,8-4 0,2 1-3,3-2 1,0-3-7,2 1 5,3-3-1,1 0 0,0-1 3,4-3-3,0 0-1,3 14-2,-3-14 0,12 7-1,-2-4 0,3 0 3,5-3-3,5 2-2,3-2-4,2-1 0,3-1-2,0 2-9,-2-2-4,-1 0-4,2-1-4,-1 3-2,0-1 2,-9-2 0,1 2 0,-2 1-1,-8-1-2,-1 2 2,-2 0 0,-8-1 10,11 1-1,-11-1 8,3 3 0,-3-3 7,0 0 1,0 0 4,-22 17 8,7-5 2,-2-3 12,-1 2 1,-5 1 2,-4 2-4,2 2 6,-1-3-1,2 3-6,-2-4 8,2 3-6,1 0-1,6-6-2,0 2-3,0-1-4,2-1 4,6 0-4,-3-2 0,6-3-2,2 2-5,1-2 4,3-4-1,-1 9-1,1-9 7,7 9-10,0-4 4,6-3 1,0 2-6,6-2 6,1-1-4,7 0-5,3-1-1,-1 0 3,2-1-2,2 1-6,1-3-15,-2 0-9,1-1-8,-1 1-17,-4-2-15,1 1-3,-2-1-10,-7 0-7,0 0-12,-2 0-6,-1 0-8,-6 0-1,0 1-4,-4 0-18,-2 0-147,-2 1-311,-3 3 139</inkml:trace>
  <inkml:trace contextRef="#ctx0" brushRef="#br0" timeOffset="136810.7757">7267 13879 14,'0'0'278,"0"0"-30,8-2-30,-8 2-17,0 0-22,0 0-17,11 0-16,-11 0-18,0 0-9,13 2-15,-5-4-16,-8 2-24,20-2-24,-6 0-35,3 1-22,-1 1-24,1-2-44,1 0-26,-5 4-179,-2-3-315,2 1 140</inkml:trace>
  <inkml:trace contextRef="#ctx0" brushRef="#br0" timeOffset="138748.9579">7988 13714 58,'-13'0'209,"0"1"-4,-5 2-18,2 0-13,-2-1-12,1 4-12,-2 1-12,5 1-4,-3 3-6,4-2-12,-1 3-7,3 2-11,0 0-12,0 1-6,4 2-10,1 1-6,0 0-3,6 0-7,0 0-4,-1-2-10,2 0 2,4-2-7,2 0-5,2 0-1,1-1-6,0-4 1,4 0-1,1-2-4,3 0 3,0-1-7,0-6 3,4 1-5,1-2-1,-6-3 1,4-1-1,6-6-5,-4-1 0,2 1-1,-8 2 5,2-8-4,2-1-2,0-2 2,-3-2-2,0-3 0,2-2 4,-1 1-4,0-3 1,-3 2-5,-5-2 4,0-1-4,3 2 5,-5 0-2,-1 0 0,-2 3-7,-4 5 7,0 1-3,-2 2 2,0 4 0,0 3 0,0-1 0,-2 4-2,2 7-2,-2-13 3,0 8-1,2 5-1,-6-5-3,6 5-2,0 0 7,0 0 0,-13 10-4,7-1 5,1 1 1,-4 5 1,4 0 1,1 4 0,-3-1 4,3 9 5,-1-2 3,3 3 2,-1-1 0,1 2-1,0-4 1,4 2 0,-2 1-4,0-1-1,5-2-1,-3-6 2,5 0-3,-4-1 7,3 1-11,2-6 3,-3 0-3,5-1 0,-2-5-1,1 0 3,1-1-4,-4-2 0,1-1 0,3-4-2,3 1 2,-3-3-3,7-3 0,-6-1 3,5-2-3,-1-4-4,-2-2 2,3-5 1,0-1-1,2 1-3,-10 6 3,4-2-5,-3-2-1,-2 2 1,2 2 11,-5 3-10,1 3 1,-3 0-2,0 3-1,-2 5-4,2-6 5,-2 6-4,0 0 1,0 0-2,0 0 3,0 0 0,-13 27 2,8-9 0,1 0-1,0 0 2,3-1 3,1 0 1,0 0-1,1 0-1,3-2 0,0-3-2,1 0 8,4-3-7,-5-1 1,3 0 4,0 0-3,4-3 5,-2-1-3,2 0-2,1-3 2,-3-2-1,3-1 4,-2 0-2,-1-2 2,0-1-3,2-3 2,-2 0-1,-1 0-2,3-5 5,-3 3-3,-5-1-2,3-5-2,-2 5 5,-2-1-6,-2-7-1,-2 4-7,-2-2 0,-1 2 2,-1 1 0,-5 1-5,1 6 7,2 0-6,-3 0 3,-1 5-2,-1 0 3,-1 3-4,-3 1 2,0 5 3,0 1 0,1 0-2,3 3 1,1 2-1,-1-1 1,6 1 3,0-2-1,5-1 0,0-2 3,2-1-2,4 0 2,1 2 0,2-4 0,1-1-2,7 0 3,-2-3-1,7-3-2,-3-2-1,2-1-1,3 1 0,-4-6-2,7-2 3,-5 4-2,2-8 2,-1 1 1,2-1 1,-10 2 2,3 0 2,3-5 0,-5 4 0,-1 1 3,-1-1-2,-1 3 1,-5 2 1,2 2-1,-3 4-3,-1-2 3,0 1-1,-4 5-4,5-6 5,-5 6-5,0 0 1,0 0 5,0 0-2,4 19 6,-4-9-8,0 2 7,2 0-6,2 1 1,4 1-1,0 2 3,1-1 0,5 0-1,-3 1 0,2-3-8,1-2-1,-1 3-8,-1-2-3,3 0-5,-6 2 1,1-5-1,-4 0-3,1-1-1,-5 1 0,2-4 7,0 1-3,-4-6 9,4 10-2,-4-4 4,0-6 5,0 0 4,-8 7-2,8-7 4,-11 3 4,5-2-1,-6-1 3,1 2 6,0 1-1,-3-2-4,1 0 1,-3 1-1,5 2 0,0-3 5,-1 2-1,6-1 4,6-2-4,-11 0 3,11 0-5,-12 1 0,12-1 0,0 0-3,0 0-3,0 0 0,0 0-1,16-19-1,-7 11-5,7-1 0,-3-2-2,2 0-9,2-1 4,-1 3 0,1-3-1,2 0 4,-2 1 0,8-1-2,-4-4 2,-6 8 0,3-3-1,-3 1-1,-1 0 1,-7 4 0,2 0 3,-2 1 2,-7 5 3,11-6 1,-11 6 0,9-7 1,-9 7 2,7-4 1,-7 4-4,0 0 3,0 0 8,0 0-2,0 0 8,-7 28 3,5-19-3,-1 7 6,-3 0 0,2-1 3,1 2-6,1 0 9,2 1-6,0-3 1,0 1-6,2 0-1,0-3-1,-1-2-1,3-1-1,4-2-2,-3 0-2,1-1 1,0-1-2,2-1 2,-1-1-5,4-3 5,-4-1-1,-7 0-2,18-4-1,-6-1-3,-2 1 2,1-5-2,-1 0-4,-1-1 1,1-4-2,0-2-1,1-1-1,-2-6-1,1 7-1,-4-4-1,3 4-1,-5 0 1,0 4 3,2 1 0,-6 1 3,4 2 3,-2 1 4,-2 7-1,2-11-2,-2 11-3,0-7 1,0 7 0,0 0-2,0 0 5,0 0-7,0 0 3,0 0 2,5 23-1,-5-16 4,4 4-7,0 5 1,-1-1 0,4 2-1,-7-5 1,5 3-2,1 2 6,-4-2-5,0-4 3,5 4-2,-5-3 0,2 0-1,4 1 0,-2-1 3,-3-2-4,3 0 3,-4-3-2,2 0 0,0-2 4,0 1-6,-2-1 2,1 0-1,-3-5 2,8 4 0,-8-4 1,0 0 1,0 0-3,0 0-2,14-9-1,-14 9-2,5-12-3,-3 3-2,0-2 1,0 0-2,-2 0-1,5-1 3,-1-4 1,-2-1 1,1 1 1,4 2 3,-1 4 3,-1-6 1,3 5-1,-3 0-1,2 4-1,-3-3 3,3 4 4,-3 0-3,1 3 1,4 0 1,-4 0-5,-5 3 5,15-3 1,-15 3 0,18 7-2,-11 0-3,4 0 4,-2 1-2,-2 2 0,1 0-2,-3 0 2,1 1 2,2 3-1,-2-2-1,-1 3-1,-5-4-2,4 1 6,-2 0-3,-2-2 7,0-1-5,2 0-2,-2-2 1,2 0 1,-2-7-5,0 11 7,0-11 3,0 0 4,-2 9 0,2-9-2,0 0-2,0 0 1,0 0-3,0 0 2,0 0-3,-2-29 7,4 18-7,0-2 1,2-3-4,3 1 0,-3 0-6,5-1 3,-3 1 4,4-4 1,0 5-3,-3-3 3,5 1 1,-3 0-5,-1 6-1,-1 1-3,5-5-14,-6 5-8,3 2-10,0 0-16,-4 1-15,-5 6-18,9-10-17,-5 6-16,-4 4-16,9-6-15,-9 6-18,10-5-10,-10 5-20,8-5-125,-8 5-350,10-2 155</inkml:trace>
  <inkml:trace contextRef="#ctx0" brushRef="#br0" timeOffset="139107.1267">10108 13930 41,'0'0'250,"0"8"-3,0-8-17,0 0-15,0 0-18,0 0-17,0 0-15,0 0-19,0 0-14,0 0-13,19-22-17,-14 17-3,4-2-15,-5-2-5,-4 9-12,5-12-2,1 4-6,-3-2-8,1 0-9,0 0-1,1 1-3,-5 9-7,1-19-13,-1 7 1,0 12-5,0-12-2,0 12 0,0 0 0,-5-9-6,5 9-2,0 0-1,-18 2 5,18-2 2,-27 15 7,12-2 2,-6 5 9,5 1 1,-1 1-1,3 3 6,1-1 3,4-5-3,-1 2-3,6-2-7,0 1 1,3-1-2,-1-5-3,5 0 0,0-1-1,0 1-5,1-2 7,2 1-14,2-2-13,-1 0-18,1-1-4,2-1-16,1-1-10,0-2 1,8 0-41,-1-1-6,1-2-29,0 1-18,2-6-14,4-1-50,-4 1-153,4-4-392,-4 1 174</inkml:trace>
  <inkml:trace contextRef="#ctx0" brushRef="#br0" timeOffset="139576.9261">10744 13548 34,'0'0'260,"-4"-7"-20,4 7-14,-2-7-24,2 7-21,-8-2-15,8 2-17,-14 1-15,5 2-9,-9 3-9,3 0-5,-1 1-15,0 2-6,0 0-2,3 2-5,-5 0-12,10-4-6,-2 3-12,6 0 2,-2 1-6,2-1-3,1 1-6,4 1-3,-1-2-6,6 5 0,-1-3-6,5 3-2,-2-1-1,4-2 1,1 2-2,7 5-3,0 0 12,5-1-10,0-2-5,-1-2 0,-1 2 1,4 0-2,-11-4-5,-1 1 4,1-1-4,-1 1-4,-1-1-1,-3-3 4,-5 1-3,0-2 3,-1 0-6,-5 2 6,0 1-3,-5-1 0,-2-1-5,-4-1 3,-4 3 5,-2-3-4,-3 0-2,-2-5 3,-5 3-2,4-4 3,2-3 3,0-1 0,0-4 4,0 2-2,9-3 1,-4 1-2,5-2 2,0 1 3,4-3-7,2-1 1,2-2-3,3 0 0,5-1-4,7-1-2,-1 2-1,9-5-12,-3 4-11,9-1-20,-1 2-22,-1 2-31,1 0-38,0 0-62,-5 4-250,-5 3-484,-3-3 216</inkml:trace>
  <inkml:trace contextRef="#ctx0" brushRef="#br0" timeOffset="140367.0785">11262 13555 128,'-9'8'193,"-6"1"-14,3 2-18,1 2-8,2 4 0,-2 4-6,0 4-6,3-1 1,2 4-4,1 4-1,1 2-10,4 2-6,0-2-11,4 1-6,-3-2-6,5 4-10,1-4-9,5-2-5,-2 0-7,6-3-7,2-3-2,5-3-8,2 0-5,1-3-4,-2-5-3,6-2-4,-1 0-6,2-5 3,1 1-8,0-3-2,-2-3-3,-3 2 0,-5 0-12,-4-3-11,0-1-10,-7 1-13,-1-1-10,-3 0-4,-7 0-12,11 0-15,-11 0-25,0 0-11,0 0-21,0 0-30,0 0-37,0 0-155,0 0-377,0 0 167</inkml:trace>
  <inkml:trace contextRef="#ctx0" brushRef="#br0" timeOffset="141143.1567">10560 13561 50,'0'0'146,"-17"15"-8,10-5-8,1 0-1,-4 7-4,-2 7 4,-1 1-2,0 4-6,-1 5-2,0 9-6,-5 3-4,2-2-5,5-12-7,3 2-11,2 0-7,0-3-12,5 1-2,2 0-7,2-3-9,1-1-1,4-2-3,3 0-5,3-2-4,-1-2-8,3 0-11,2-1-6,1 0-21,2-4-15,1-1-23,-4-3-24,7 0-24,3-4-23,0 1-29,-1-3-144,-4-3-315,-2-3 139</inkml:trace>
  <inkml:trace contextRef="#ctx0" brushRef="#br0" timeOffset="142429.1445">11758 13606 138,'0'0'158,"-4"-9"-9,4 9-12,-8-6-8,2 3-3,6 3-15,-14-5-8,7 3-7,0-1-2,-5 1-5,4 2-11,8 0-7,-16 0-12,6-1-2,1 3-2,0-1-6,0 0-8,-2 2-1,5-1-9,-3 2 6,2 1-3,1-2-1,1 3-6,0-2-4,-2 3-1,3 1-3,1 0-4,3-1-2,0 3 2,6-1 0,-2 2 6,5 2 1,0 3 5,2 0-2,5 6 0,-2 0-1,3-2-2,1 1-2,-7-6 2,1 0-7,2-1 4,-3 3-2,-2-3 2,0 1 0,-3 0 1,-2-4-3,-1 0-1,-2 2-2,1-2 9,-4-1 1,1 0 2,-2-1 3,1-1-6,-2 0 2,-4 0 1,3-3-3,0-1-1,0 1-1,-1-3 2,6-2 1,-12 5 0,12-5-3,-9-1-2,9 1-1,0 0-3,-10-4-3,10 4 0,-4-6 2,4 6-5,0 0-1,1-13-3,-1 13-1,8-10 0,-3 6 0,-1 0-1,4 0 1,-1 1-3,4-1-1,-5 4 2,-6 0-1,19 1 0,-14 1 0,3 2 0,1 2 4,0-2-5,-2 5 3,4 1-2,-4-1 1,0 2-2,-2 1 0,1 2 2,-1 0 1,0-2 0,-1-2-3,0 2 5,0 0-4,0-1 0,1 0 4,0-2-4,-3 0-1,2 0-1,-1 1 2,2-2-7,3 1-6,-3-2-10,5-2-10,-2 2-12,1-3-9,2 2-16,-1-3-20,3 0-8,2-1-16,-2-2-4,5-1-10,-2 1-26,1-4-12,-4 2-141,0-3-331,-1 1 147</inkml:trace>
  <inkml:trace contextRef="#ctx0" brushRef="#br0" timeOffset="143098.0184">12108 13744 109,'0'0'192,"0"0"-20,0 0 11,0 0-3,6 27-11,-3-17-12,-1 2-9,1 6-8,1 0-14,0 1-5,-1 2-5,3 4-9,-2-6-12,0 0-7,0 0-7,0-2-10,-1 0-6,1 2-8,-2-8-6,1 1-3,2-3-4,-2-1-2,-1-1-10,-1-1-2,0 0-8,-1-6-10,3 13-13,-3-13-8,2 6-8,-2-6-8,0 0-9,2 7-16,-2-7-16,0 0-15,0 0-25,0 0-16,0 0-9,2-25-10,-3 15-24,-2-3-120,0 1-309,-1-4 136</inkml:trace>
  <inkml:trace contextRef="#ctx0" brushRef="#br0" timeOffset="143505.1581">12112 13781 135,'0'0'147,"0"-10"-10,3 3-13,-3 7 2,9-13-17,-1 7 1,3 0-4,1 0-1,1 1-4,5 2-11,0 1-10,1 2-6,-1 0-13,-2 4 0,-2-2-6,2 5-4,-5-2-10,-1 2-1,-2 2-5,-1 0-2,0 1-4,-3 1-4,0 0-1,-4 1 0,-3 1-8,-1-2 1,-1 0 2,-2 4-9,-4-2 1,-1 0-3,-2-2 4,-1 1-1,0-3-5,1 0-1,3-3 4,0 1 0,1-1 2,-1-1 7,4-4-9,2 4 0,0-2-3,5-3 0,-6 4-5,6-4 6,0 0-2,0 0 1,0 0 2,24 3-2,-10-2 2,3-2-2,3 1 7,0-1-1,1 1-3,6 0 2,-7 0-7,2 2 3,-4-2 2,1 1-1,-2 2-2,-1 2 1,-4-3-3,-2 1 0,-1 0-2,-4 2 1,-1-1 3,-1 0 8,-3-4 2,0 13-2,-6-5-3,-1 1-2,-1 0 5,-3-2-4,-4 3-4,0-1 0,0-1-6,-2-2-10,0 1-6,1 1-10,4-3-14,0 0-20,3 0-7,0-1-29,4-3-22,5-1-13,-10 4-37,10-4-105,0 0-295,0 0 130</inkml:trace>
  <inkml:trace contextRef="#ctx0" brushRef="#br0" timeOffset="143733.996">12769 14076 217,'0'6'204,"-4"4"-3,0-1-25,-1 1-15,-5 4-16,-1 0-7,-4-1-15,6-1-15,-4 0-13,-2 0-8,3-2-18,1 3-22,-2-6-20,3 0-29,0-1-18,2 2-37,3-4-38,-3-2-60,2 0-91,6-2-265,0 0 119</inkml:trace>
  <inkml:trace contextRef="#ctx0" brushRef="#br0" timeOffset="144058.1001">13200 13772 233,'-21'1'225,"9"2"-24,0 1-5,-3 5-16,-1-1-16,2 3-15,0-1-11,0 4-7,2-1-7,1 0-15,3 0-9,3 3-8,2-5-9,2 2-8,0 0-6,1 3-7,1-4-6,2 1-5,2-1-4,1 1-12,3-2 1,-1-1-9,3 3-12,4-3-13,-4-3-23,5 0-19,0 0-22,-3-3-19,-1 2-35,6-3-18,-1 0-30,-4-2-167,-1-2-358,-1-2 159</inkml:trace>
  <inkml:trace contextRef="#ctx0" brushRef="#br0" timeOffset="144867.1068">13331 13633 148,'-1'-9'230,"1"-2"-20,0 0-21,2 3-20,1 0-17,1-1-21,1 3-9,0 1-13,2-1-12,1 4-4,2-1-13,1 1-7,-5 2-10,7 0-9,-6 2-6,2 2-6,-2 1-3,0 2-9,-2 1 0,-1 4-3,-1 3-6,-2 1 4,-2 2-4,0 0-4,-2 2 3,-3-1 3,-3 5 4,0 0 5,4-5-1,-1 7-2,0-8 4,1-1-1,4-1 2,0 1-7,-1-2 2,4-2-5,-2-4-2,1 1-1,1-3-1,0-1-3,3 1-2,-2-2-1,-3-5 1,7 9-1,-3-6-3,2-1-1,0 1 4,-6-3-3,13-1-3,-13 1 1,14-4-1,-5 0-2,2-1 5,-2-1-5,2 0 2,-2-2-3,-1 0 1,2-1-1,-1 2 1,-4-1-5,0 3 4,-1 1-3,0 0-2,-4 4-1,4-8 0,-4 8-1,0 0 0,0 0-1,0 0 2,0 0-1,0 0-1,0 0 0,-8 35 2,8-22 1,-1 3 0,4 1-1,1 2-1,2-1 1,6 5-3,1-2-5,2 3-2,1-5 5,4 2-11,-2-3-1,-5-2-4,3-3 4,-3-2-7,0 0 7,-2-3-3,-4-1 4,0-1 1,-1-1-4,-3-2 10,-3-3-3,3 8 3,-3-8-1,-10 6 5,3-2 1,-3 0 0,-3-1 1,-1 0 2,-4 1-4,0-2-8,-2 3-4,1-3-12,7 2-22,-4-2 0,4 0-21,1 1-30,1-2-8,2 1-10,8-2-12,-14 0-169,14 0-326,-9-2 145</inkml:trace>
  <inkml:trace contextRef="#ctx0" brushRef="#br0" timeOffset="145632.1492">13666 13598 137,'0'0'195,"0"0"-6,25-1 1,-13 2-6,4 3-3,5 0-14,-1 3-17,8 3-9,0 1-13,1 5-10,0 0-10,-4 4-7,1 1-12,0-1-5,-2 1-10,-4 2-6,-3-4-9,1 4-4,-7 0-7,1 1-2,-7-5-5,-4 0-3,-1 1-5,-4-2-1,-3 1-3,0-1-3,-4 4-4,-4-1 0,2-4-7,-4-4-6,-3 3-15,-1 1-12,7-6-22,-1 1-24,3-4-23,1-1-29,5-3-33,-1 0-39,1 0-165,2-1-380,4-3 169</inkml:trace>
  <inkml:trace contextRef="#ctx0" brushRef="#br0" timeOffset="146024.9009">14343 14047 127,'4'4'129,"-4"-4"-18,0 0-8,0 0-1,2 6-12,-2-6-15,0 0-11,0 0 0,0 0 0,0 0-11,0 0 3,0 0-4,0 0 2,7 2-14,-7-2 5,0 0-13,0 0-1,0 0-6,0 0 3,0 0-5,0 0-1,0 0-9,0 0 9,0 0 0,0 0-1,0 0 3,16-4 3,-16 4-3,0 0 2,11 1-5,-11-1-1,8 3 10,-4 1 5,-4-4 4,7 10-3,-5-4-7,5-2 8,-6 4-4,3 1 4,0-1-7,-3-1 0,-1-7-2,0 13 0,-4-4 0,1-1-2,-1 2-2,-5 0-4,-5 2-11,-2 0-2,1 0-15,-1-1-18,-1-1-27,0 0-25,-2-1-28,2-2-50,-1 2-126,3-4-305,4-1 136</inkml:trace>
  <inkml:trace contextRef="#ctx0" brushRef="#br0" timeOffset="146498.1258">14691 13825 166,'0'0'211,"-8"0"-21,8 0-13,-14 4-12,5 1-17,0-2-17,0 4-9,3-3-13,-2 1-14,3 0-8,-2 2-8,4-3-8,0 3-7,0 1-3,1 2-10,2-2-2,-1 2-8,1 1-3,0-1-3,2 1-3,1 0-3,-1 0-4,2-1-4,4 0 0,-2 0 0,4-2-2,1 1 2,-1-2-8,7 0 3,-3-1-4,6-3-2,-2-1-4,0-3 3,1-3-1,0 0 0,-1-1-2,0-1-4,0-3 2,-2 0 0,1-1-2,0-1 1,-3 0-3,-2 0 3,-4 2 0,-1-5 3,-2 3-1,-3 0-6,-2 0 2,-2-1 4,-2 2-10,-3-1 2,-4-4-3,0 8 0,-4-2-8,-4 4-4,0-1-3,1 3-7,-3 2-10,0 0-16,1 1-10,0 2-20,4 2-6,-3-2-25,7-1-37,1 5-133,0-3-308,4-1 137</inkml:trace>
  <inkml:trace contextRef="#ctx0" brushRef="#br0" timeOffset="147209.5845">14857 13481 133,'10'-1'180,"4"0"-10,7 1-5,-1 0-11,7 1-3,2 2-6,2 3-5,-1 1-5,-1-1-2,-2 4-7,0 2-4,3 0-8,-2 3-2,2-3-6,-4 4-4,0 2-9,-2 1-3,-3 4-16,0-3-3,-3 1-8,-5 2-4,-1 0-5,-4 3-4,-5-6-8,-2 4 0,-2 1-6,-5 1-5,-5-1-9,0 1-9,-3-1-18,-4-2-21,-1 2-21,0 0-41,-3 0-48,-1-3-38,0 1-235,1-3-443,-1-2 196</inkml:trace>
  <inkml:trace contextRef="#ctx0" brushRef="#br0" timeOffset="148141.0421">7980 15143 132,'-5'-2'287,"5"2"-15,0 0-21,-8-4-24,8 4-22,0 0-24,0 0-19,0 0-17,0 0-12,0 0-11,0 0-9,0 0-18,29-5-5,-11 4-7,-1-1-6,6 1-4,5 1-9,3 0-9,-4-2-4,2 1-5,3-2-5,1 4-4,-1-2-4,1 1-7,-3-3-15,-1 3-5,-10 0-12,2 1-11,-3 1-15,-5-1-20,-1 1-20,-3 0-22,0-1-22,-1 0-12,-3 0-19,-5-1-4,9 1-17,-9-1-32,0 0-107,0 0-330,0 0 146</inkml:trace>
  <inkml:trace contextRef="#ctx0" brushRef="#br0" timeOffset="148408.5256">8086 15354 87,'4'5'208,"5"2"-15,1-3-14,2 1-10,7 0-1,1-3-5,11 2-13,-2-4-11,9-1-10,1-4-7,10-2-10,-10 2-4,10-9-3,3 5-3,-17 1-15,-1-2-6,0 3-7,-3 1-9,-2-3-5,-4 2-8,-6 5-6,-6-1 0,-3 0-5,2 0-6,-7 3-3,1-2-2,-6 2-6,8-2-2,-8 2-5,8-4-8,-8 4-17,0 0-16,0 0-19,0 0-25,0 0-26,0 0-38,0 0-43,0 0-211,0 0-417,0 0 185</inkml:trace>
  <inkml:trace contextRef="#ctx0" brushRef="#br0" timeOffset="155891.1118">9717 14500 121,'-5'-6'194,"1"-1"-18,-4-1-12,2 1-14,-3 1-12,-3 2-3,1 0-11,-2 3-7,-1 0-3,1 0-8,-1 1-9,-3 1-8,1 1-4,3-1-12,-1 2-7,1 1-5,-1 0-6,3-1-6,4 0-4,-1 2-7,1 2-2,-3-1-3,4-1-4,3 4-2,-1-1-3,4 2-1,0-4-2,0 9-4,4-2-1,1 2-1,4 3 0,0-1 2,6 6-1,2-1 2,0 0-8,1-1 1,0 1 1,-2 1-2,2-3-1,-3 3 0,-2 1-1,-3-7 0,-3 3 14,1 2 5,-3-3 0,-3-1-4,0-2 2,-4 2 0,-2-1-5,-1-1 10,1-1 5,-3-5 5,-4 5-4,-2-5-3,4 2 3,-3-6-1,1 0-1,0-1 1,1-1 1,-2-3-1,5-1-3,-5 0-1,12 0-3,-13-3 1,7 0-4,-2-1-5,6-2-1,2 6 1,-4-12-3,6 2-6,0 2-2,1-1-1,4 1 5,-1 1-6,-1 2 0,1 0-5,1 2 2,2 1-1,0 0 1,-9 2 3,15 4-6,-5 1 1,-1 0-1,2 4-3,0 2 4,0 1 0,0 4-2,-1 0-2,-1 2 5,3 5-6,-4-4 3,-1 0 0,1 4 0,-2-4 3,0 0-3,-1 0-2,-1-1 2,2-6-3,-3 1-6,1-4-3,0 3-7,2-4-7,-2 1-8,2 0-12,-2-5-3,3 2-13,0-3-15,0-1-13,4-1-23,3-2-29,-1 2-19,-3-5-31,9-1-42,-8 1-128,7 0-391,-3-4 174</inkml:trace>
  <inkml:trace contextRef="#ctx0" brushRef="#br0" timeOffset="156291.144">10152 14963 154,'0'0'180,"-2"-5"-19,2 5-15,0 0-10,0-14-14,0 14-12,2-12-6,-2 12-4,2-12-7,0 7-2,0-2-1,-2 7 5,1-11 0,-1 11-1,0-9-5,0 9 0,0 0-6,-5-8-6,5 8-2,0 0-3,-15 3-3,15-3 6,-19 5-5,7 2 5,-4 3-2,2 0-7,-6 7 3,6-5-4,-1 2 0,3 0 0,-2 1-7,4 1-1,0-1-9,2 2-1,3-1-3,-2 1-7,5-1-1,-2-1-7,4 2 0,2-6-6,2 0-1,3 3-2,4-3-5,1-2-5,3 0-7,5-1-8,1-4-15,5 2-11,3-4-23,-2 0-31,3-3-30,-1-2-29,-2-1-30,0-3-33,-6 1-49,-1-1-134,5-5-421,-7 3 186</inkml:trace>
  <inkml:trace contextRef="#ctx0" brushRef="#br0" timeOffset="156956.9846">10375 14754 140,'0'-9'202,"1"-3"-21,2 1-17,-1 1-18,3 0-6,0 2-12,1-2-23,3 3-8,-2-1-12,2 1-11,2 0-5,-1-1-4,2 4-11,-1-1-1,-2 0-10,1 0 0,0 2-6,-3 1-8,2-1 9,-9 3-14,11 0 2,-11 0-7,8 5 15,-5-2 4,0 3 8,-3 3 5,0 2 11,0 1-1,0 3-3,-4 2 3,-1 1-2,1 1-2,-1 0 0,1 0 2,1 0-4,1 5-2,1-5-1,1 0 0,1 0-8,-1-1-3,1 0 1,1-2-1,0 3-5,1-3-2,0-4-3,2 0-3,1-1-2,-1 1 0,4-3-7,-2 1 0,1-3 0,-2-3-2,1 2-2,1-4 6,1 1-7,2 0-4,-3-4 2,0-2-4,0 0 3,2-4-1,-1 1-1,2-3 0,-4 0-4,0-1 1,2-1 2,-5-1 0,3 1-4,-5 1-2,1-1 2,-1 1 2,-2 3 2,0 7 0,2-11-3,-2 11 7,-2-7-9,2 7 4,0 0-4,0 0 0,0 0-1,-18 12-1,11-2-1,1 0 2,0 2-3,0 4 3,5 1 3,-3 2-3,3-1-4,1 2 7,4-1-5,0 0-2,3 4 0,0-3-4,0-5 1,1 3-1,1-3-5,-4-5-1,2 5 3,-3-3 0,3-2-5,-5-5 3,4 1 1,-5 1 5,1-3 0,0 4 6,-2-8 2,-4 12 3,-1-6 2,-3 0 1,-2 2-1,-3-2 6,-5 4 2,-3-2-1,-6 2 0,-4 0 4,2 0-5,2 0-3,2-2 1,5 0-6,-2-3 2,6 0 0,-4-1-12,9-1-4,-3-2-8,3 2-12,3-3-13,0 0-11,8 0-22,0 0-32,-11-4-23,11 4-35,0-10-25,0 10-34,7-13-194,2 4-451,-2-1 199</inkml:trace>
  <inkml:trace contextRef="#ctx0" brushRef="#br0" timeOffset="157788.1202">10978 15037 309,'0'0'332,"-12"0"-29,12 0-29,-8 1-25,8-1-24,0 0-20,0 0-13,0 0-4,0 0-13,34-5-14,-11 4-15,6 0-16,6-1-11,1-1-13,5 2-8,10-1-12,1-2-17,-12 6-19,1-4-28,-3 1-19,2 4-19,-3-3-25,-4-2-9,0 1-11,-12 0-1,-1 0 3,-3 0 4,-7 1 9,-2 0 5,-2-2 10,-6 2 6,10-5 1,-10 5 12,2-8 1,-2 8 0,0 0 2,-12-18 1,6 10-1,-1-1 11,-4 3-3,2 1-4,-2-3 7,-1 2 10,0-2-4,2 3 5,1 0-4,0 1 6,3-1 7,1 3 4,-3-2-2,8 4 2,0 0 2,-9-6-5,9 6-1,-5-3-5,5 3-2,0 0 4,0 0 9,0 0 19,-10 11-8,7-3 6,1-2 0,2 6 4,0-2-2,0 3-7,2-2-3,2 4 2,-3-2-1,0-1-5,2 0 2,0 3-3,0 3-4,0-7 9,0 0-10,0 0 5,0-1 2,1-2-20,0 0 0,-2 2 3,-2-4-6,0-6-1,4 8 0,-4-8 1,4 8 3,-4-8-4,2 3 7,-2-3 1,0 0-10,0 0 4,0 0-5,0 0 2,0 0 0,0 0-2,0 0 0,-6-28-6,2 19 6,3-3-8,-2 0 4,0-5-3,-1 3 0,0-2-1,1 5 7,2-2-2,0 3-1,1-2 5,-2 5-8,1-1 3,1 8-1,-1-10-7,1 10 3,-1-9 1,1 9-1,0 0 0,0-10 8,0 10-12,0 0 2,0 0 1,14 4 0,-4 1 3,1 0-2,6 4 1,-2 2 3,3-2-5,3 6-1,-3-5 14,-2 2-17,6 1 2,-4-5 5,-3 3-3,2-3-9,-2 4 2,-3-6-1,-1 1 2,-1 2 1,-1-2 1,1 0 1,-2-2-1,-3-1 1,-1 0 2,1-2 2,-5-2-1,5 5 4,-5-5 5,0 0 0,0 0 5,0 0 1,-16 14-5,5-10 2,-1 0-1,-6 2 2,-3-2-5,-4 5 3,-1-2-4,-1 2-3,8-4 12,1 0-20,0 2-4,7-4-19,0 2-20,3-1-31,1-2-28,1-1-32,6-1-23,-10 3-27,10-3-26,0 0-19,0 0-238,0 0-514,0 0 227</inkml:trace>
  <inkml:trace contextRef="#ctx0" brushRef="#br0" timeOffset="158515.075">12326 14930 78,'0'-8'273,"1"2"-25,-1-4-24,0 10-20,-4-18-16,0 9-20,-1 2-14,-2-1-2,-1 1-5,-2-1-18,3 0-12,-4 1-9,0 2-12,-1 1-9,1 1-6,1 1-10,-2-2-7,2 4-4,-2 3-8,1 0-2,-2 1-4,2-1-1,-5 7 2,0 0-7,3 4 1,0 0-4,4 0-1,-1 1 4,1 0-4,1 0-2,4 0 0,3-3-1,0 0-2,1 1-4,1-1 0,3-3-8,0 3-1,1-2-3,4-3 4,0 1-8,-1-3 6,2 0-4,1-3 3,1 0-3,2 0-4,3-2 0,-4-3-2,0 1 0,4-4 0,-7 0-1,0-2 1,3 2-5,-3-3 0,2-2 0,-3 1 2,1-4-3,-1-3 1,-1 4 1,-2-1-3,-1 2 4,-2 0-3,1 2 2,-3 1 2,1-1 4,-2 3 5,4 1 6,-4 6 2,0-10 0,0 10 0,2-6-3,-2 6-5,0 0 3,0 0-6,0 0 0,0 0 8,0 0-2,10 22 2,-8-11 5,3 3 5,2 3-5,-1 1 1,3 0-2,-1 0 0,2 6-2,-1-5 0,-1-3-4,-1 3 0,1 0-2,0-2-8,-1-2 4,0 2-1,-1-4-4,-3 0 8,3-3-8,-2 1-3,-2-1 6,1-4-3,1 1 0,-4-7 1,2 7 0,0-2 1,-2-5 12,2 6-10,-2-6-3,0 0-3,0 0 7,0 0-2,0 0-3,0 0 0,0 0 7,0 0-6,0-31-1,2 21-1,-2-3 12,1 1-1,0-2-4,0 0 2,1-2 2,3 0-8,-3 1 5,1 2-8,-2 0 6,3 2-8,0-1 0,-2 2 9,2 1 6,-1-1-1,2 3-10,1-2-4,-3 3-14,-1 0-8,-2 6-16,7-7-8,-5 2-18,-2 5-13,9-4-12,-3 3-15,-6 1-16,13-3-26,-3 3-27,-10 0-25,24 3-39,-14-2-22,1 1-217,-2 1-513,0 1 228</inkml:trace>
  <inkml:trace contextRef="#ctx0" brushRef="#br0" timeOffset="158965.7925">12821 15057 101,'0'0'213,"0"0"-21,0 0-14,6 2-12,-6-2-6,11 1-10,-11-1-13,12 5-13,-5-4-8,-1 1-13,-1 2-8,-5-4-3,13 5-7,-9-2-4,1 3-9,0-3-6,-1 3-1,-1 0 0,-2 1-1,-1-7 0,2 12 0,-2-4 5,-1 1 0,-3-1 3,-4 1 5,2 2 1,-3-1 2,-1 1-6,-2 1-5,-2-1 7,0 0 2,-1 1 4,2-2-9,2 2-5,1-4-1,1 0-8,-1-2-5,2 2-4,4-4-5,4-4-6,-10 9 6,10-9 1,-6 7-6,6-7 10,0 0-7,0 0 8,0 0-22,0 0-6,18 1-2,-6-4 1,1-1-2,4-1 1,-1-1-4,3 3-3,-2-5 1,3 3-4,0-3 0,5-1 5,-5 6-9,-2-5 0,0 2-8,-4 3 0,-1 1-5,-3-2-7,0 3 4,-2 0 4,-2 0-9,-6 1-3,11-1 0,-11 1-7,0 0-2,0 0-11,9-2-14,-9 2-10,0 0-27,0 0-19,0 0-33,0 0-42,0 0-45,0 0-46,-27-3-218,27 3-531,0 0 235</inkml:trace>
  <inkml:trace contextRef="#ctx0" brushRef="#br0" timeOffset="160357.4542">13397 14841 174,'-2'-9'237,"-1"1"-21,1 0-16,-1-2-24,-3 1-12,2 2-17,1 0-14,-4-1-10,3 0-10,-1-2-11,0 0-12,-1 0-1,-1 0-9,0 1-7,1 0-3,0 0 12,-3-4-5,0 3-2,-3-4-7,1 4-6,-5 0-6,-1-1 4,1-1-5,-3 1-2,1 3-4,-6-7 0,-2 6-3,8 0-9,-2 2 3,1-2-4,-1 4 2,3-1-5,-2-1 0,-1 1-5,1 1 5,0 2 4,0-2 4,-2 3-10,1-2 7,-1 2-3,3 0-2,-1-1-6,-1 0 1,0-1-5,-1 2-3,1 2 0,2 1-4,-3-1 3,0 0-4,0-3 0,3 5-2,4-4-6,1 1 6,0 1-6,1 1 5,12-1-3,-24 0-2,12 0 4,-1-1-8,1 2 0,0-2 2,-1 2-3,0-2 2,-4 2-3,2-2 2,3 1 2,-6 0-4,-1 0-2,7 1 2,-1-1-3,-2 0 2,2-1 0,1 1 0,-1 0-1,-3 0 2,4-1-1,-2 2 3,-1 0 0,-1-1-1,-2 3-1,-1-2-1,1 1-3,0 0 5,-1-1-4,2 3-1,3-1 4,-1 2 1,-2 1-1,4-1-5,2 0 3,-2-2 1,2 0-2,2 4 0,-1-3 4,-1 3-1,2 0 2,-1-1-1,2 1-4,2 1 1,1-1-1,-3 2 6,2 0 0,-1 1-5,2 0 2,-1-1-1,0 2-2,-1-1-2,1 0 11,-2 0 1,2-1-6,-2 4 4,3-2-10,-1 0 10,0-1-11,1 1 2,0 0 3,1 0-3,1 0 4,-3 0 0,1 0 6,1 0-6,-1 2 12,3-2-2,-2 2-5,0-4 0,2 4 1,-2-1-1,1-1 3,1 2-1,-1-1 2,2 1-4,-1-1-2,0-1 4,-2 1-3,1 0 2,2-1-2,0-1 0,2 2-1,0-1-4,2 3 3,1-4 3,0 3-1,-2-2 2,3 1-7,-1 0-1,0-2 3,2 0 0,0 1 2,-3-1-2,6 3 1,-3 0-2,1-4-1,5 3 3,-3-3-4,-2 3-1,6-2-1,-1 4 4,2-3-2,-3-1 4,1 1-3,0 0 2,0 0-3,3-1-1,-1 1 3,2-3 3,-2 2-1,-1 1-1,2 0 0,-5-4-2,7 3 0,-3-1 6,2 0-4,0-2-4,2 2 4,-2-2-2,0 2-2,-1-1 3,3 1 0,-4-1-4,5 2 6,-1-2-6,-3-2 6,3 3-2,-6-5 1,4 5 0,-3-4-1,5 2-2,-3-1-1,2-2-2,-6 1 4,1-2 2,1 1 3,4 2-4,-4-3-2,5-1 7,-5 2-6,0-2 4,5 4-5,-5-3 3,2-2-5,-2 0 6,6 2-4,-3-2 5,-2-1-1,4 3 0,-1 0-1,1-2-2,-3 0 0,-3 0-1,7 2 0,-8-3 2,3 1 3,0-1-4,2-1 0,0 0 1,0-1-3,-3 1-3,4-1 2,-4-1-2,2 2 0,3-1 2,-4 1-6,1-1 2,1-1 4,-2 1-2,-1 1-2,0-1 7,-3-2-5,3 2 0,0 1 2,-2-2-2,-1 1 2,2 0 1,-2-3-3,0 2 4,-1 0 2,1-1-4,-1 0 3,0 1-3,2-4 5,0 4-1,-1 0-1,2-2 11,-5-1-14,2 1 0,0 1 3,3 0-1,-2-5 2,0 4-2,0-1 0,-1-1-1,0 1 1,1 1-1,-1-2-1,1 0 11,1 3-3,-3-4 1,-1 3-2,1-1 3,1-3 4,-1 5 3,1-2 4,1-4-5,-3 5 14,1-4-11,0 0-4,2 3-2,-2-3 4,-1 3 2,0-2-4,-2 1-3,2-3 3,-1 2 2,0-1 0,2-2-2,-1 0 20,1 0-17,0 1 2,-2-1 6,-2-4 10,1-1-2,0-1-3,-1 0-2,0 0-6,-3 0 18,0 1-3,2-3-3,-6 0 3,1-6-4,-2 8 2,-5-7-8,1 0-2,-1 8-2,-1-9-7,-1 1 4,-1-1-10,2 9 0,-4-7-13,5 7-8,-1 1-18,-2-1-15,3 2-24,-1 0-34,-1-1-25,0 3-45,-1 0-36,0 1-49,4 1-49,-3 0-241,2-4-595,0 1 263</inkml:trace>
  <inkml:trace contextRef="#ctx0" brushRef="#br0" timeOffset="169286.1185">16559 3262 112,'0'0'103,"0"0"-7,0 0-3,0 0 2,0 0 0,-2 11-3,2-11-4,-3 11-5,3-11-10,-1 14-1,-1-7-6,1 2-3,-2 3 5,1 0-3,0-1-9,2 1-11,0 0-1,0 1-1,0-1-11,3 2 7,0 1-8,-1-3-7,1 4 4,-2-4-7,3 3 2,0-2-2,1 3 2,-2-4-5,2 2 8,0-2 6,-3 2-2,2-3 0,-3 2-3,3 0-1,-2 3 0,-1-1-6,-1-3 2,2 4-5,0-5 5,1 6-2,-2-5 4,2 4 1,-3 1-4,2-1-2,0-4 1,-1 1-2,1 2-1,0-2-5,0-1 1,0 5-2,-1-5-5,3 3 5,-2-1-3,-1-2 1,0 1 0,-1-1-3,1 0 1,1 1-1,2 2 0,-4-2-2,3 0 2,-2-2-3,2 1 1,-3 0-1,3 0 0,-2-1-1,-1-1 4,3 3 0,-3-4-5,0 2 2,1 0 1,-1-2 2,0 1 1,0-1-1,0 1 0,1 0 0,-1-2 1,0 3 1,0-1 4,-1 0 3,0-1-3,1 1 4,-3-1-2,4 0 0,-2-1-5,1-8 4,1 14-7,-1-8 2,0-6-2,-1 15 9,1-7 13,0-1 7,0-7-6,-1 14-6,-1-5 1,2-1-5,0-8-1,2 17-3,-1-8-1,0 0-1,1 0 3,-2-1 2,1-1-9,0 2 13,0-1 15,1 3-11,-1-3 2,-1 3-6,1-2-1,1 1-3,-2-3-3,1 3-4,-1-3 4,1 1-1,0 2-2,0 1 5,1 0 8,-1-1 2,2 0-8,-3 6-1,0-4-1,0 0-2,1 0-2,0-3-2,-1 4 2,0 3 5,1-4-4,-2 5 0,2-5 0,-2 0-5,2-2 3,1 3-4,-1-1 6,0 1 1,1-2-3,-2 1 0,0 0-1,1 1-2,-1-1-4,0 1 5,0 0-3,0 3 3,-3-4 3,3 0 1,0 0-3,0 4-4,-1-3 3,0-2-3,-1-1 0,2 1 10,-1 1-10,1-1 8,1-1-5,-1 1 0,0 2 2,0-2-7,-1-1 3,1 1 0,-1 0 0,1 1-4,0-3 2,1 2-1,-1 0 12,1 1 3,-1-1-4,0-2-1,0 2 2,2 0 0,-2 0-10,1 1 3,-2-2 1,1 3-4,-2-1 2,2 1-2,-1-2 4,2-1-8,-1-10-1,-2 21 4,3-11 2,-2 1-4,1 1 1,0-12-5,0 20 3,0-7 2,0 2 1,-1-2 3,1-1-2,0 1 2,1-1 1,-2 1-4,1-1 2,1-2-1,-1 2 2,-1 1-6,2-2 1,-1 0-5,0 0 7,0 1-4,1-1 11,-1-11-13,-1 20 1,2-9-1,-1-1 5,0-10-1,1 19-2,1-8-5,-1-1 1,-1-10 2,-1 22 12,2-13-3,-1 0-6,0 2 9,-1 1 0,1 0 7,0 4-4,0-1-4,-2-3-6,2 1 10,-2 3-8,1-6-3,-2 6 6,3 1-4,-1-5 5,-1 2-2,0 1-10,1-2 10,1-1-1,-1 3-6,-1-4 0,2 2 6,-1-2-2,1 1 9,-3 5-4,2-4 2,1 2-3,0-3-4,-1 0 1,0-1 4,-1 1-12,2 0 5,0 1-1,0 0 0,0-1 0,0-12 2,-2 26 6,3-9-7,-2 1 0,1-2 2,-2 1-4,2-2 3,0 1-3,2-1 8,-2-2-1,0-2-5,0 6-3,0-2 4,0 0-4,0-2 1,0-2 5,1 1-3,-1 0 1,-1 1 6,1 0-16,1-2 9,-1 3 3,-1-2-3,1 1-3,0-13 2,0 22 0,1-12 0,-1 0-1,1 1-3,2 0 5,-2-2-2,-1-9-4,3 19 2,-3-8 3,2-3 2,-2-8-3,2 17 0,-1-8 0,0 1 2,-1-10-5,1 17 4,0-5 3,1-5-4,-1 3-4,2 0 2,-3-10-1,2 18 1,-2-18 1,0 13 1,1-6-4,-1-7 6,0 13 0,0-13 0,0 15-3,0-15 0,2 15 10,-2-15-10,1 11-10,-1-11 11,1 12-6,-1-12 2,0 14 3,0-14 0,2 12 2,-2-12-8,1 14 6,-1-14 1,4 19 10,-4-19-11,1 17 4,-1-17-12,1 20 6,-1-9 1,0-11 4,3 22-1,0-13-5,-1 2 3,-2-11 1,3 20-1,-1-7 0,-2-13 2,6 23-8,-4-12 7,0 2-1,-2-13 0,4 22-5,-3-11 9,1-1-3,2 5-4,-3-2 5,-1-13 0,4 21-6,-2-9 14,-2 3-11,2-3 1,-2-12-5,2 29 5,0-14-3,-2 1 3,0 1-2,0-3-1,0 0 4,0 5 2,2-2-1,-1-2-3,0 3-6,-1-6 9,3 4-8,-3 1 4,1 0-1,-1-1 3,0 0 0,2-3-1,-1 3 5,1-1-4,-2 2 13,0-2 3,2 0-22,-2 0 7,2 2-3,-2-2 2,2 1 2,-2-1 10,1 0-8,-1 1 0,2 0-6,1-1-3,-3-2 7,0-13-6,0 24-4,1-13 13,3 5-7,-4 0 5,1-1-1,-1 4 2,1-8 1,-1-11-3,2 24-8,-1-7 8,-1-6-4,0-11 1,1 23 1,1-13-2,-2-10 2,3 21 3,-3-10 2,0-11-16,4 19 5,-4-19-1,2 13 18,-2-13-20,2 12 12,-2-12-2,0 0 4,2 17-6,-2-17 6,0 0-9,2 10 1,-2-10 6,0 0-1,0 0 3,0 0-9,3 13 3,-3-13 4,0 0-5,0 0 0,0 0 3,0 0-6,0 0 8,0 0-8,0 0 3,0 0-1,0 0-2,0 0 1,0 0 1,5 12 2,-5-12 2,0 0-7,0 0 9,0 0 0,7 6-3,-7-6 2,0 0-5,0 0 4,0 0-8,0 0 6,11 5 1,-11-5-3,0 0-2,0 0 9,12 8-9,-12-8 0,0 0 0,8 7 8,-8-7-6,0 0 0,13 4 2,-13-4-1,12 4 3,-12-4-3,0 0-4,15 6 0,-15-6 6,16 5-2,-7-2-1,-9-3-1,19 5 12,-19-5-13,14 6 1,-5-4 3,-9-2 5,16 6-6,-16-6 2,14 4-3,-14-4 7,12 3-2,-12-3 0,0 0-3,16 4 2,-16-4-3,0 0 0,15 2-1,-15-2 2,0 0 4,0 0-5,16-1 3,-16 1 0,0 0-3,0 0 4,0 0-6,16 0 0,-16 0 8,0 0-3,0 0 1,0 0 0,0 0 1,14-3-3,-14 3-3,0 0 3,0 0-2,0 0 1,0 0 1,15-3-2,-15 3 5,0 0-9,0 0 8,0 0 1,0 0-12,0 0 10,0 0-2,12-4 0,-12 4-1,0 0 2,0 0 1,0 0-4,0 0 2,0 0-1,0 0 0,14-1-3,-14 1 2,0 0 1,0 0-6,0 0 8,0 0 0,0 0 1,0 0-3,0 0 4,0 0-1,0 0-4,0 0 2,0 0-2,0 0 3,0 0 14,0 0-19,0 0 1,15 9 3,-15-9-1,0 0-1,0 0 6,0 0-8,6 8 0,-6-8 2,0 0-1,0 0 3,0 0 0,6 9-1,-6-9 6,0 0-11,0 0 9,4 11-2,-4-11-2,0 0 5,0 0-5,6 12-1,-6-12 4,0 0-4,3 12 3,-3-12-14,0 0 13,2 14-6,-2-14 3,0 0 3,3 13 13,-3-13-13,0 0 0,5 12 4,-5-12-1,0 0-2,5 11 6,-5-11-10,0 0 2,3 14 3,-3-14-3,0 0 6,5 10-7,-5-10 3,0 0 2,0 0-4,2 15 1,-2-15 0,0 0 2,-1 18-6,1-18 6,0 15-2,0-15 1,1 13 1,-1-13-3,0 18 10,0-18-11,-1 19-1,1-19 6,1 21-2,-1-10 2,1 0 1,-1-11-5,2 22-1,-2-10 0,0-12-4,1 26 20,-1-12-4,0-3-13,0 3 3,3-2-1,-3-12 0,1 25 0,0-10 4,-1 4 1,2-4 0,-4 2 0,4 0-1,-2 0-1,0-1-3,1-1 0,-1 2 11,1-4-8,-1 1-5,0-14 6,3 28-2,-2-13 9,3 2-2,-3 0 2,2-1 6,-3-3-16,0-13 5,5 25 3,-4-9-2,1-3-4,0-2 3,-2-11 3,4 25-8,-3-14-1,3 6 7,-3-6-4,2 2 5,-3-13-8,3 22 3,0-10-4,-1 0 3,0 0 6,0 2-6,1-3 3,-3-11-4,2 25 2,1-14-3,-2 1 1,3 0-1,-4-12 0,1 20 4,2-10-6,-3-10 8,3 22-4,-1-12-1,1 0 2,-3-10-10,0 19 11,4-8-2,-1 0 1,-3-11 3,1 22 1,2-13-6,-3-9 2,3 22-1,-1-10 2,-2-12 1,3 20-5,-2-9 3,0 1 13,-1-12-19,3 22 7,-2-7-6,2-3 1,-2 2 4,-1-14 5,1 24-8,-1-11 3,0-13-6,0 20 6,0-6-2,1-4 8,-1 7 1,2-2 4,-1-4-4,-1-11 3,3 26-8,-2-10 4,-1-4-3,1 1 0,-1-13 1,1 25-6,1-13-3,-2 3 9,1 3-4,0-2 4,-1-3-8,0-13 6,2 29-1,-4-13 0,2-1-4,0 2 6,0-3-6,0 3 10,0 0-6,2-1-1,-1 2 3,-1-1 10,1-1-4,-1 1-12,1-2-6,1-1 10,-1-2-11,0 4 6,-1 1 1,2-1-2,-1-1-5,0 2 12,1-1-6,-2 0 6,0-1-2,1 3-3,-2-1 7,1 1 0,1 0-12,-1 0 7,-1 1 7,1-3-2,-2 3-3,4-1-6,-4 1 5,2-2 3,-1-1-5,1 3 2,-1 0 0,1-1 3,-3 0-2,2-1-6,-1 0 3,2 2 3,-1-1-4,0-2-1,0 3 1,-1-1 7,2-1-4,-2 1 11,2-4-5,-2 1-16,1 2 11,0 1 3,0-1-7,-2-1 10,2 0-8,-1 0 10,1 1-10,1-2-3,0 1 1,0-3 1,-1 1-2,1 2 0,0-16 1,0 29 1,-1-13 4,0 0 3,-1 1-8,1-1 8,0 1 5,1-17-7,-3 26 4,2-9-4,1-2-3,-1 2-1,-1 1 16,2 1-6,-2-2-7,-1 1 7,2-1-3,-3 7 3,0-6-5,2-1 9,-1 1-11,1 0-1,-2 1-1,2-1 4,1 0 0,-1 1-5,-1 0-2,0 1 3,2 3 1,-1 1 6,0 2-8,0-8 2,0 1 0,0 6-2,1-1 0,-2-5-7,2 7 6,-2-7 7,1 5-8,0-6 4,1 7-5,0-5 5,2 5 0,-1-6-1,0 6-2,0-5 2,-1 5-5,1-1 0,-1 3 5,1-8-4,0 5 2,-2 2-1,1 2 0,2-2 2,-1-1 0,0 2-1,2-2 3,-1 0-4,0 2-4,0-2 1,2-1 6,-2 3 0,3-1 4,-1-1 1,-2 1-5,1-1-5,-1 0 1,-1 2 2,3-3-4,0 1 4,-1-1 3,0 0-6,-1-3 7,2 4-6,-2-1 1,0 2 4,0 2-1,2-1 0,-3 2 2,1-2-4,-1 2 2,2-3 1,-2 1 0,0 2-2,0-3-2,-2 4 1,2-4 0,-1 2-5,0-2 7,1 2-1,0-1 7,-2-8-6,1 10 1,2-3-6,-2 2-2,1-2 5,-1 1 3,1-6-1,0 4-3,0 2-2,-1-2 2,1 4 4,0-2-4,0-1-1,0-1 10,0 4-8,-2-2 1,2-2-1,0 1 4,0-7-11,0 7 15,0 0-13,2-2 7,-2-1-5,0 3 2,0-1-6,0 1 4,1-6 1,-1 5-2,0 0 7,-1 2 0,1-3-6,-2 2 3,1-7 0,1 6-3,-1 0 8,-1-4-9,2-2 3,-1 7 2,-1-3 1,0-5-5,0 7 3,1-5 7,1-1-8,0 8-2,0-4-2,1 2 6,-1-5-1,-1 6 1,2 0-7,-1-6 5,4 3 2,-4 3 0,2-2-4,-2 1 0,3 0 4,-2-5-3,2 5 3,-2 1 5,0 1-7,0-4 4,-1 4-5,0-3 5,3 1-6,-2-1-6,1 0 7,-1-3-10,-1-2 17,2 6-3,0-5 4,0 5-13,0-6 7,-2 0-1,3-1-3,0 2-1,-2-2 10,2 1-6,-2-1 4,2 7 1,-2-5-14,0-3 10,0 1 10,2 7-14,-3-6 7,1-1-6,-1 8 3,2-8-3,-2 1 6,0 0-1,0-1-4,1-2 1,-1 3-2,0-1 4,-1-2 5,1 0-8,0 2 3,-3-1-6,3-4 5,0 3 1,0 0-2,0 1-2,1-1 1,1 1-1,-2 1 0,0-1-9,0-1 13,1 0 10,0 1-11,-2-2 4,1 0-7,1 3 1,-1-3 6,0 4-6,1-4-1,-1 3 2,1-3-2,-1 3-1,2 0 5,-2-1-1,1 0 0,-1-3-2,3 1-4,-3 1 3,0 0-1,0 1 0,1-4 7,-1 2-3,0-4-4,1 6 1,-2-1-4,1 0 9,0 2-1,1-1 1,-1-2-1,0 2-2,0-2-5,0 1 2,0 0 4,-1 0 1,1-1-1,1 1-3,-1-1 7,1-2-7,-1-1 4,0 1-2,2 3-2,-2-3-2,0 3 6,0-3-1,1 0-2,-1 0 5,0 3-1,0 0-6,1-4 6,-1 1-4,0-1 2,0 3 10,2 1-8,-2-4-7,1 1 3,1-1 1,0 1-1,-2-1 5,1-1-1,-1 2-4,1 0 2,2-1-4,-3 0 6,0-1-6,1 0-8,1 0 13,-2 0-7,1 1 6,-2-1 3,2 0-1,-1 2 0,-1-3-3,2 2-2,0 4 4,-1-4 0,0 0 0,0-1 4,0 1-2,1 5-2,-1-2 7,-1-2-15,1-4 6,-1 7 2,2-1-5,-2-2 6,1 7 4,1-4-6,0 1-3,1 0-1,-1-1 3,1-1-2,1 2-2,-2 0 6,3-1 0,-3 0-1,2 1 0,-1 0-1,1 1-3,-2-3 6,2 4-3,-1-1 0,0-2 5,0 2 0,2-5-9,-2 4 2,2 0 0,0 0 3,0 0-6,0-1 2,-1 1-1,0 1 0,0-1 7,1 0-9,-3 2 4,1-1 2,1 1-1,0-2-4,0 1 3,-1-1 0,-1-2 1,0 3 9,2-2-12,-2 2 8,1-1 0,-1-1 1,0 1-6,2-2 2,-5 3 1,4-1-1,-1-4 0,4 1-6,-3 2 3,0 0 6,-1 2-3,0-5-2,1 2 1,-1 1-1,0 0-6,0-5 2,1 2 6,-1 3-3,0-4 6,3 0-2,-3-1-2,-1 1-5,0-1 6,2-1 3,-2 1 0,1 2-9,-1-4 5,3 0-4,-2 1 3,1-1 3,1-1-8,-2 1 13,0-2-6,-1-7 0,4 14-3,-1-7 10,-2-1-9,0 0 1,-1-6-5,0 11 5,0-11 1,0 10-5,0-10 0,0 8 2,0-8 10,0 0-3,0 9-2,0-9-3,0 0 5,0 8 1,0-8-10,2 6 5,-2-6-6,0 0 19,0 0-17,0 0 7,-3 8-6,3-8 1,0 0 3,0 0 5,0 0 23,0 0 0,1 10-2,-1-10 1,0 0-10,0 0 2,0 10-5,0-10 0,0 0-2,-1 8 1,1-8-2,-1 11-14,1-11-4,0 11 20,0-11-6,-1 8 2,1-8-6,1 11 2,-1-11-1,-1 7 5,1-7-4,-2 7-4,2-7 3,0 0-1,2 10 3,-2-10-10,0 0 1,0 8-12,0-8 9,0 0-1,0 0-6,0 0-8,0 0-17,0 0-15,0 0-28,1 6-29,-1-6-46,0 0-41,0 0-59,0 0-89,0 0-296,0 0-693,0 0 307</inkml:trace>
  <inkml:trace contextRef="#ctx0" brushRef="#br0" timeOffset="173029.1067">17347 3210 56,'0'0'121,"0"0"-2,0 0-1,0 0-6,0 0-8,0 0 2,-1-12-12,1 12-9,0 0-7,0 0-7,-3-11-2,3 11-5,-2-7 0,2 7 4,-7-5-6,7 5-6,-7-5-7,7 5 0,-10-3-6,1 1 2,0-1-6,9 3-5,-22 0-6,12 2-1,0-2 0,0 4 0,-2-2-2,2-1 1,0 3-5,1-2-10,0 1 1,0 0 3,4 1-3,-4 3-1,4-2-3,-1 2 1,3-1-5,-2 1 0,2 1 4,1 0-4,0 2 2,1-1-3,1 0-1,1 0 1,2 3-1,-2-2-2,4 2 1,5 1 0,-3-1 0,3 2 2,1 2 2,4 0-4,-1-1 4,4 3 2,1 0-5,4-1-2,-3 1 5,1-1-5,0-2 3,-4-1 4,-1-1-5,0-1 4,-1 0-1,-2-1 2,2 3-3,-4-1-3,-4-4 6,0 0-2,0 1 3,-3-2 5,0 2 2,-3-2 7,-1-2-1,0 4 5,-1-2 1,-3 2 3,-1-4-1,-1 2-2,-2-1 5,0-2-2,-3 2 3,2-2-7,-3 0-1,1 0 0,-3-4-2,1 2-3,-4-2 0,0 4-2,2-5 6,4-2-10,-3-2 3,1 1-1,-1-1-4,3-1-1,0 3-2,0-4-2,3 0 0,-1-1-4,2 0 3,0 0-2,5 0 1,-1 0 1,-1 1-4,4 6 0,-2-12 1,2 5-4,0 7 0,1-12-1,-1 12 1,2-12 2,2 8-1,1-1-1,0 0 0,3-2 0,0 2 1,-2 1-5,1 1-5,1-1-8,-1 1-9,-1-1-8,1 1-9,2 1-4,-4-1-24,-5 3-9,9-7-4,-3 5-18,-6 2-6,10-6-14,-6 2-9,-4 4-14,5-5-130,-5 5-298,2-7 132</inkml:trace>
  <inkml:trace contextRef="#ctx0" brushRef="#br0" timeOffset="173628.2997">17218 3003 118,'-8'6'138,"-1"0"-9,1 0-11,-1 0-13,0 0-3,1 3-13,1-3-3,-1 1-9,2 0-6,-2-1-9,2-1-1,-2 3-2,2-1-5,0 1-3,0-1-5,1-4 3,0 3-3,0-3-4,0 2 0,5-5 4,-6 5 2,6-5-3,-6 7 3,6-7 0,-3 5-7,3-5-1,0 0-2,0 0-1,0 0-5,0 0 0,0 0-2,0 0-3,0 0-6,0 0-2,0 0-1,7-22-3,-3 14-1,1 0-4,0-2 0,-1 1-2,2-1 1,-2 2-3,1 1 4,0-2-2,0 1-6,1 1 4,0 0-4,0 1 0,-2 3-1,1-2-1,-5 5 0,12-4 1,-6 1-2,-6 3-1,13-2 1,-4 0 4,5 2-3,-3-3 2,3 3-4,-2-2 5,6 3-3,-5 0 0,1-1-1,-3 2 0,1 0 0,-1-1 4,-1 1-3,1 1 0,-1 0-4,-2 0 2,-3-1 7,-5-2-5,11 5 0,-5-3-5,-2 2-14,-4-4-26,5 6 2,-1-1-5,-4-5-12,6 8-9,-4-4-19,-2-4-15,8 8-21,-6-2-19,-2-6-103,3 10-266,-1-7 118</inkml:trace>
  <inkml:trace contextRef="#ctx0" brushRef="#br0" timeOffset="174029.8923">17902 3084 124,'-8'0'166,"8"0"-12,0 0-16,-13 4-5,13-4-18,-11 9 3,4-2-8,-1 3-11,-1 3-1,-1 2-9,2 2-3,-3 6-2,-1 1-7,3 0 1,5 2-9,-2 3-6,3 0-4,-1-1-8,3 2-2,0-2-2,1 2-1,-1-3-7,4 1 0,6-1-5,-3 0-3,-1-1-6,1-7 3,3-2-6,0 0-1,3-2-2,-1 1 0,2-3-2,1 0 0,0-1-1,1 0-2,1 1-4,-1-4-3,0 2-10,-1-2-17,-3-1-9,4 1-24,-6-3-18,1 1-16,-1-1-11,2-1-11,-3 0-19,-1-1-8,-7-4-144,10 5-303,-10-5 134</inkml:trace>
  <inkml:trace contextRef="#ctx0" brushRef="#br0" timeOffset="174826.6501">18307 3520 169,'0'0'160,"-2"-9"-10,2 9-13,-3-12-7,2 5-12,1 7-6,-4-14-9,0 6-11,2 0-8,-3-1-5,1 2 3,-1-1-12,-2-2-4,-2 3-10,0-1-2,0 0-7,-2 3 0,-1-1-5,0-1-7,-1 4 4,0 0 3,-1 1-8,3 1 0,-3 1 0,-1 0-1,4 2 2,-2 3 1,2 1-11,-3 3 2,3-2-7,2 1 3,2 1 1,-5 4-7,6-2-1,2-1-2,-1 2-3,1-1 1,2 1-3,0-1 3,4-1-8,0 1 9,2-1-1,1 0-2,-1-1-3,1 1-1,1-2-3,3-2 1,-1 1 1,0-1-2,1-1 3,2-2-2,1-1 6,-2-1-5,3-2 0,-3 0-1,1-3 3,-2 0-1,0 0-2,-2-2-1,4-2 1,-4 1-3,-1-1 3,-1-1-6,3 1 5,-3 0 5,-1-2 10,-2 2-5,1 1 1,-3-2 6,2 3 10,-2 6 1,2-12-5,-2 12 1,0-9-4,0 9 1,0 0-3,1-11 1,-1 11-4,0 0-6,0 0-1,0-7-3,0 7-2,0 0 5,0 0-5,0 0 6,0 0-7,0 0 1,4 30 0,-2-19 4,1 6-1,2 0 2,0 1-4,1 6 2,-2-5-3,3 6 3,0-6-3,0 7 4,2-1-2,-4 2-3,6 1 2,-6-2 3,2 1-3,1-3 2,-3 1 2,1-1-5,-1-4-6,-2-8 5,0 3-2,1-4 1,-1-3 0,-3 0 8,1-3 12,-1-5 12,4 9 1,-4-9-2,0 0 2,0 0-1,0 0-3,0 0-3,18-16-1,-16 5-4,2 0-4,-1-6-3,3 0 3,-1 1-4,0-2-1,2 0-3,-3 1-4,-2-1-1,1 2 5,-2 0-11,2 4 7,-1 1-3,-2 1 1,4-1-1,-4 3-4,4-2 3,-3 0-2,0 3-2,2 1-2,-3 6 7,6-12-10,-2 7-7,0 0-15,-1 1-10,-3 4-9,5-8-28,-5 8-15,6-4-15,-6 4-21,0 0-25,0 0-16,10-6-21,-10 6-9,0 0-28,0 0-125,0 0-376,0 0 167</inkml:trace>
  <inkml:trace contextRef="#ctx0" brushRef="#br0" timeOffset="175114.4851">18668 3692 26,'0'0'224,"0"0"-21,0 0-12,0 0-13,0 0-4,4 8-13,-4-8-10,0 0-15,3 16-6,-3-9-4,0-7-9,4 16-3,-2-5-15,-1 1-5,-1 0-12,0-12-2,-1 21-9,1-10-5,-2 0-8,1-1-10,1-10-4,1 16-4,-2-6-3,1-10-8,-5 17-17,4-10-16,1-7-26,-5 13-14,5-13-21,-4 12-34,4-12-26,0 0-21,-3 12-36,3-12-151,0 0-361,0 0 160</inkml:trace>
  <inkml:trace contextRef="#ctx0" brushRef="#br0" timeOffset="175979.0276">19041 3691 112,'0'0'192,"0"0"-20,0 0-9,0 0-17,0 0-4,0 0 0,4 6-16,-4-6-7,0 8-7,0-8-7,1 12-9,-1-12-13,1 15-8,-1-5-4,0 4-4,2-2-4,-5 2 3,0 2-12,1-1-5,-3 0 1,0 0-9,0-3 0,-2 5-6,-1-2-4,1-1 0,-5-1-3,2 0-5,-1 1-11,2-5-11,0 1-16,-5-1-22,3 0-25,1-1-23,1-1-31,2-1-25,2-1-29,-6 1-134,11-6-329,0 0 146</inkml:trace>
  <inkml:trace contextRef="#ctx0" brushRef="#br0" timeOffset="176523.4601">19313 3421 217,'0'0'262,"-4"-7"-16,4 7-13,0 0-17,-2-9-16,2 9-20,0 0-18,0 0-20,0 0-14,0 0-16,0 0-8,0 0-8,0 0-10,0 0-7,0 0-6,0 0-5,1 30-6,0-20 2,2 1-7,-2 1-1,3-2-2,-3 3-8,3 1 6,-1-1-1,-2-1-6,1 4-3,1-5-2,-2 5-6,2 1-2,-2-5-1,2 4-7,-2 1 0,-1-6 0,0 3-6,1-2 3,-1 0-3,0-3 1,0 2-8,0-1 4,0-10-3,-2 13-2,2-7-1,0-6-11,-1 12-17,1-12-14,-2 7-15,2-7-21,0 0-17,0 8-14,0-8-22,0 0-25,0 0-22,0 0-29,5 4-41,-5-4-136,0 0-404,0 0 179</inkml:trace>
  <inkml:trace contextRef="#ctx0" brushRef="#br0" timeOffset="176975.495">19277 3072 42,'11'-3'200,"1"1"-13,1 2-15,1 0-12,7 3 3,-1 2-10,1 0-6,5 4-7,1 5-15,1 0-10,-5 2-10,2 1-9,-4 3-8,0 2-10,1 0 0,-2 5-3,-5-2-4,2 4-3,-2 0-7,-1 1-1,-1-2-8,-1-1-6,-3 2-3,-3-3-2,0-2-6,-4-5 5,2 5-1,-6-5 0,0-1 0,-2 1 3,1-3-6,-1 2-2,-2-1-1,2-2 1,-3 1-7,-1-1 2,-1 0-7,0 0 3,-1-1-5,-1-1 0,1 3-7,-2-2-3,1 0-8,2-5-7,0 1-19,-2-2-8,4 0-23,-3 1-17,1-2-21,3-1-20,-1-1-19,7-5-17,-9 7-14,9-7-31,0 0-152,0 0-375,0 0 167</inkml:trace>
  <inkml:trace contextRef="#ctx0" brushRef="#br0" timeOffset="177425.6556">20019 3531 9,'0'0'257,"0"0"-25,-8-2-24,8 2-16,0 0-17,0 0-12,0 0-13,0 0-6,0 0-13,0 0-10,0 0-12,36-4-6,-17 3-5,-1-1-8,2-2-6,2 0-8,5 1-4,-7 1-8,3 0-5,-4 0-9,2-1-4,2 2-6,-9 1-18,-1 1-20,-3-2-19,5 1-26,-10 1-15,3-1-18,-8 0-12,14 2-11,-14-2-18,7 3-12,-7-3-11,0 0-25,0 0-130,0 0-318,0 0 141</inkml:trace>
  <inkml:trace contextRef="#ctx0" brushRef="#br0" timeOffset="177678.9296">20019 3704 112,'0'0'172,"0"8"-3,0-8 0,0 0 1,12 5-13,-4-2-10,2-2-12,2 1-9,2-1-9,5-1-6,0-1-7,0 3-10,2 0-13,-2-2-2,-1-2-11,-1 2-7,0 0-6,-4 0-6,-1 0-7,-2 2-16,-4-2-15,-6 0-13,0 0-16,21 1-4,-21-1-12,0 0-15,9 2-12,-9-2-23,0 0-40,0 0-45,0 0-113,0 0-306,0 0 135</inkml:trace>
  <inkml:trace contextRef="#ctx0" brushRef="#br0" timeOffset="193072.836">21102 3125 143,'0'-5'140,"2"-2"-11,-2-3-4,2 3-10,-2 7-9,1-17-11,-1 10-5,0 7-10,-1-16-8,-1 10-2,2 6-5,-5-13-10,2 7-4,3 6-11,-4-8 2,-2 2-13,1 3-1,-7-2-3,4 3 3,-3 1-2,-2 0-4,-1 1-8,1 0 6,-5 1-6,2 1-3,0 3 1,-1-1 1,4 2-7,-5 1 8,6-2-2,1-1 1,-2 3-1,5 2 4,1-3-5,0 2 2,0 2-1,5-4 5,-4 5-2,4-2 2,-1 1-2,2 2 3,1 0 2,1 1 1,0 4 4,3-3 0,2 3 8,-2-1 2,4 0-7,-2 0 3,1 0 0,-1 0-1,2-1-5,3 0 0,-4 2-4,2 0 3,0-1 0,-2 1-5,1 1-1,-3-4 2,4 2-4,-5 1 0,1-1-2,-5 1 2,0 0-2,0-4 1,0 4-5,-4-2 0,1 0 3,1-3 1,-4-2-4,2 1 2,0 0-2,-2-1-2,1 0 3,1-3-2,-1-2-1,1 2 2,1-4 2,-2 2 3,5-5 3,-5 7 6,5-7 6,-3 4 2,3-4 5,0 0-2,0 0-1,0 0-6,0 0 2,0 0-7,0 0-1,0 0-5,0 0 1,0 0-4,0 0-1,0 0-1,0 0-1,0 0-2,0 0-3,11-18 2,-11 18-5,6-4 1,-6 4 0,10-4-2,-10 4 5,4-3-6,-4 3-2,0 0 1,0 0 2,0 0-2,0 0 4,13 10-3,-11-6 0,-2-4 0,2 16 2,-2-7 4,3 4-6,-3 2 3,0-3 0,-3 5 1,0 2 5,-1-3-2,1 1 7,-1 2-1,-1 0 2,1-1 0,-4 1-1,6 0-1,0 1-1,-3-5-2,4-1 1,-2-3-6,1 0 3,3-1-4,-1-2 2,2-2-3,-2-6 1,8 8 2,-4-4-1,4 0 4,1-4 1,2 0-1,2-1-2,0-2 1,2 2-2,-2-3-2,-3 2-1,9-3-3,-10 2-14,2-2-11,0 1-5,-6 2-5,-5 2-17,10-4-24,-10 4-21,10-3-38,-10 3-33,9-5-26,-7 1-50,-2 4-128,7-7-401,-7 7 177</inkml:trace>
  <inkml:trace contextRef="#ctx0" brushRef="#br0" timeOffset="193973.15">21431 3250 169,'0'0'207,"0"0"2,0 0 0,-8 19-12,8-8-17,-1 5-6,0 1-10,1 2-17,-2 8-6,4-1-10,0 1-13,0-1-11,3 0-8,-2-2-11,2-5-4,-2 2-12,1-2-6,1 0-6,-1-1-5,1-1-7,-1-5-5,-2-1 6,-2 0-20,4-2-3,-1 0-12,-2-2-3,1-3-5,-2-4-4,4 10 3,-4-10-9,0 0-2,0 0-2,0 0-10,0 0-21,0 0-3,0 0 2,0 0-3,-2-32 1,0 18-12,-1-1-1,0-2 4,2-1 1,-4-1 8,5 1 4,-5-1 0,5 1 8,-2 0 1,2 0 7,0-1 6,2 2 5,-1 0 9,3 0 8,-2-1-1,2 2 4,0 6 10,2-6-6,-2 4-1,3 3 2,0-2 2,5-1 0,0 0 5,-3 4 2,3 0 2,-1 2 1,7-4-3,-7 7-1,3-2-5,3 0-1,0 3 1,-7 3-1,1-2 0,3 2-3,-1 1 1,-1 5-2,2 0 5,-2 1-5,2 2 0,-3 2 3,-3-2-3,-2 0 2,-1 5-2,-1 0 1,-2-1-1,-2 0-2,0 1-1,-2 1-1,-2-1 4,-5 1-2,-1 0-1,1-4-2,-1 2-2,-2-2 3,1-1-2,0-3 0,1 1-4,-1-2 4,3-2 4,-2 1-4,0-1-4,1-2 3,3 1-1,0-3 3,6-1 1,-9 3-2,9-3 5,0 0-2,-9-1 0,9 1 4,0 0 1,0 0-3,0 0 1,0 0-2,0 0-6,0 0-1,0 0 6,15-20-5,-6 17-2,3 0 0,-1-2 1,1 4 2,1-3-2,0 3 3,6 0-4,-5 1-2,-1 2 0,-1-1-1,2 2 1,-3-1 1,1 3 2,-3 0-2,2 1 0,-4 0-3,-2 3 4,1 0-1,-4-2-4,-1 1 7,-2 0-2,-3 2 2,-3-1-4,-2 0 0,0-1-1,0 0 3,-7 2 4,1-3-5,-4 0 1,5-1 1,-5-1-1,0 0 2,0 0-5,1-3 0,-1 0-1,6 1-9,0-3-7,1 1-7,1-2-8,3 1-23,-2 0-16,10 0-19,-11-2-27,11 2-38,0 0-32,-4-4-189,4 4-407,0 0 180</inkml:trace>
  <inkml:trace contextRef="#ctx0" brushRef="#br0" timeOffset="194412.7301">22094 3715 57,'-6'-5'135,"6"5"-6,-7-4-11,7 4-6,0 0-7,-1-7 0,1 7-13,0 0-11,0-10-2,0 10-6,0 0-11,4-9 13,-4 9-6,6-6-4,-6 6-5,5-5 5,-5 5-5,8-5-1,-8 5-5,7-2-3,-7 2 5,9-2 3,-9 2 8,0 0-2,16 3-10,-12 1-6,-4-4 2,9 5-5,-6-2-9,-1 3 5,0 0-7,0 3-5,-4 0-3,0 1-1,-3 0-2,-2 5 0,-2-2-2,-3 1-2,-1-3-3,-2 4 0,1-4-9,-1-1-8,-3 4-23,3-4-16,0-1-24,2 1-26,1-2-30,6-2-33,-1-3-44,-1 1-105,8-4-325,0 0 144</inkml:trace>
  <inkml:trace contextRef="#ctx0" brushRef="#br0" timeOffset="194791.4063">22591 3300 61,'0'0'211,"-2"-12"-19,2 12-12,0-7-14,0 7-22,0 0-10,-3-7-15,3 7-10,0 0-12,-16 3-8,8 3-4,-1 0-4,-3 3-4,1 2 1,-3 3-17,1 1-5,2 1-9,-3 5 5,3 2-4,5-5-5,-3 7-4,4-7-2,5 1-2,-3-1-9,4 0-1,1 0 3,0-1-8,1 0-1,6-2-1,-3 0 4,-1-4-9,6 2 2,0-3-4,0-2-3,3 2-9,-3-3-17,5 0-21,0-2-17,-1 1-35,3-2-30,1-1-31,0-1-176,-5-3-356,4-1 158</inkml:trace>
  <inkml:trace contextRef="#ctx0" brushRef="#br0" timeOffset="195651.1516">22662 3035 90,'-2'-11'154,"2"11"-13,4-17-13,-3 6-12,5 4-5,2-1-26,-2-1-1,5 4-14,-1-2-8,0 2 0,3 2-9,1 1-10,-1 1-2,2 1-7,2 3 3,-5 1-9,-3 2-5,1 1 2,0-1-3,-3 3-1,-3 2-2,4 3 1,-7 4-6,-1-2-6,0 2 15,-1 2-1,-3-1 11,2 8-1,-2-3-6,-3 0 8,-3 1 11,2 0-8,1-6 7,-1 4 1,0-3-5,2 5 3,-1-7 8,1 0-5,4 0-10,-7 1 8,6-1-3,0-2-4,1 0-4,-2 1-6,4-5 1,0 0-3,0-1-4,0 0-4,0-3-4,0-1 6,0-7-4,2 12 1,0-7-5,2 0 2,-4-5-2,4 3 6,-4-3-5,13 1-3,-2-1 0,-11 0 0,18-7-2,-9 4 3,0-3-1,0 2-4,2-3 2,0-1 1,-1-1-5,2-3-1,-5 5 2,3-2-1,-1 0 6,-1 0-7,-3 0 0,-1 2 2,1 1-1,-2 1 4,-3 5-3,6-7 2,-6 7 1,0-6 0,0 6-4,0 0 2,0 0-7,0 0 2,0 0 4,0 0 6,0 0-2,-23 11 9,19-1 0,-1-1-8,-3 1 10,3 1 1,0 6-4,-1-1-1,4 0 1,-1-1-3,3 0 1,0 1 2,2 1-4,-1 0 7,3 1-8,0 0 2,-1-1 2,4 1-6,1-1-5,-3 1 4,1 0-1,-3-1-1,-1-1 2,5 0 1,-7-3 3,0-1-4,3 4-4,-3-5 2,-1 0 0,1-11 1,-2 21 4,2-15-6,0-6 4,-5 15 5,1-10-3,4-5 0,-9 10 1,4-5-4,5-5-1,-18 5 6,12-1-5,6-4 1,-13 5-6,3-4-12,3 0-19,7-1-13,-15 3-26,15-3-28,0 0-25,-20-4-37,20 4-27,-9-3-211,9 3-428,-10-6 190</inkml:trace>
  <inkml:trace contextRef="#ctx0" brushRef="#br0" timeOffset="199828.0499">23170 3668 5,'-11'-1'149,"11"1"-8,0 0-9,-9 0-14,9 0-14,0 0-9,0 0-11,0 0-3,0 0-15,0 0 0,0 0-6,0 0-6,0 0-8,34 0 0,-20 0-7,3-3 4,1 2-6,0 0 3,2-1-8,1 1-1,1-2-5,0 2-1,6-3-2,-8 2-1,0-2 1,0 2-5,-1 0-5,-2-1-2,1 3 0,0-3-1,-4 3 0,-3 0 1,-3-4-5,4 4-1,-5-1 3,-7 1-2,12-3 0,-12 3 1,8-1-6,-8 1 7,0 0-4,7-5-4,-7 5 8,0 0-12,0 0-4,0 0 3,0 0-8,-13-14 4,13 14 3,-12-6 2,5 3-2,1 1 0,-2-2 0,8 4 0,-13-5 2,4 1 0,1 1 14,2 0-7,-2 0-1,8 3 6,-11-6 16,5 4 4,6 2-2,-8-3 6,8 3-5,0 0-1,-9-3-6,9 3-2,0 0-5,0 0-1,0 0-1,0 0-3,0 0-1,-6 7 4,6-7-2,0 10 11,0-10-8,-2 13-1,5-4 0,-2-1-1,1 3 2,0 1 1,-2-1 1,4 1-4,-3-1 2,2 2-3,-2-3 0,-1 3 0,2-1-4,-2-1 2,2-1 6,-2 0-1,0 0-5,0-3-1,2 0-4,-2-7 0,0 9 3,0-9-2,2 7 3,-2-7 7,0 0 0,0 0 1,0 0 7,0 0-9,0 0 1,0 0-2,10-23 1,-10 14-5,5-4 1,-1 0 1,2 2-4,-1-6 0,2 0 0,-4 1 1,3 0-5,0-1 0,-3 5 3,1-4-1,2 2 7,0 2-10,-2 1 0,1 0 4,-1 2-4,0 0 3,-4 2-1,6-3-1,-6 4 3,0 6-3,4-10-3,-4 10 3,2-9-1,-2 9-1,3-7 2,-3 7-1,0 0 3,0-8 2,0 8-1,0 0-1,0 0 0,0 0 0,0 0-2,3-7 1,-3 7-2,0 0-1,0 0 1,0 0 1,0 0-1,0 0 3,0 0 2,0 0-7,0 27 4,3-21-3,-1 1 5,3-1-2,1 2 2,1 0 4,-2 2-5,-1-2 3,3 2-1,-1-1 1,4 1-3,0-2 4,-1 1-5,3 2 4,-1-2-4,2-1 2,-3 1 1,1-2-2,-3 1-1,0-2 0,-1 0 2,-1-2-1,1 1 3,-5-2-4,-2-3 6,2 6-2,-2-6 2,0 0 18,-13 8-5,4-4 3,-5-1 1,-5 0-5,-4 1-5,-4-2 0,0 3 5,4-1-17,3-4 3,-2 2-4,1 0-27,4 0-11,-2 0-18,6-1-18,-1 0-16,5 0-25,1 1-29,8-2-10,-10 3-32,10-3-118,0 0-325,0 0 145</inkml:trace>
  <inkml:trace contextRef="#ctx0" brushRef="#br0" timeOffset="201422.9711">24408 3672 19,'7'-5'101,"-7"5"-9,5-6-3,-5 6-5,1-6-8,-1 6-4,4-6-6,-4 6 4,0 0-1,6-8 3,-6 8-3,4-8-12,-4 8-5,0-7-4,0 7-6,0 0 2,-3-17-3,3 17 1,-1-10 0,0 2 0,1 8-2,-1-13-9,-2 3-4,0 4 12,1-1-6,0 0-4,-2 1 0,-1 0-3,2 0-2,-3-1-2,-1 1 5,2 1-3,5 5-4,-15-7 9,8 4-9,-2 0-6,4 0 4,5 3-2,-14-1-3,4 1-1,10 0-1,-11 4-2,4-2 0,-4 4 3,4 0-2,0 3 0,-1-1-1,-1 0-1,4 3 1,-2 0-5,3 0 6,1 1-1,0-2 2,1 3-5,2-2 3,0-1 2,2 0-3,1 1 3,2-2-5,0 2 5,1-2-6,1-4 2,0 4 12,0-3-7,1-1 0,2-1-1,0 2-4,0-4 2,3-1-1,-3 0 0,0 0 0,2-2-2,-4 0 1,1-1 6,-2-1-7,1 0-1,-2 0 1,2-4 0,-3 2 5,0-1-7,0 1 0,-1-4-2,3 1 1,-5-1 4,2 0 1,-1 2 1,-1-1 1,-1 2 9,-1 6-3,3-13 0,0 8 2,-3 5 0,2-9-6,-2 9 3,0-9 0,0 9 0,0 0-4,2-8 1,-2 8-6,0 0 5,0 0-5,0 0 1,3-7 0,-3 7-4,0 0 2,0 0 1,0 0-3,0 0 3,4 21 0,-3-15 1,-1-6 2,3 16 3,-2-7 4,2 3 1,-1 0 5,5 4 7,-1 0-1,-4 2-3,7-3-2,-3 1-2,0 2 0,-1 0-4,0 0 0,2 1 1,0 6-1,2-1 0,-3-5-3,2-1-1,-4 1 0,0 2-1,-1-5-2,-1 2 4,4-3-6,-2-3-1,-4-3 3,0-2 0,1 0-4,1 0 2,-2-7 0,0 9 2,0-9 9,2 7 7,-2-7 1,0 0 1,0 0-3,0 0-1,0 0-1,0 0 6,0 0-4,8-24-1,-9 14-4,2-2-1,-1 0-1,1-5-6,1 1 2,-2-2-4,2 2 1,-4-1 0,2-3 0,0 5 7,0-2-2,-2 1-1,4-1-2,0 0-2,-2 1-2,1 6-1,1-6-2,0 4 1,3 1 0,-1 0-2,1 0 4,-1 2-8,0 3 0,0-4 2,1 2 2,4 1-5,-5 1 1,-1 1 0,1 0-5,2 0-7,-1 2-19,-5 3-16,8-5-8,-8 5-22,8-4-27,-8 4-24,8 0-20,-8 0-16,0 0-21,15 5-38,-10-4-148,-1 3-399,-4-4 177</inkml:trace>
  <inkml:trace contextRef="#ctx0" brushRef="#br0" timeOffset="211446.3354">24879 3767 92,'0'0'105,"0"0"-9,0 0-12,0 0-5,0 0-12,0 0-5,0 0-7,0 0-8,0 0 0,6-1-11,-6 1 2,0 0 2,0 0-4,0 0-3,0 0-2,0 0-2,0 0-3,3 9 0,-3-9 6,0 0-2,5 11 8,-5-5-5,0-6 2,-2 15-10,2-6 3,-3 0 3,3 1-10,-3 1 12,2-1-1,0 1 0,-2 2 1,2-4-1,-1 3-5,1 0-6,0 0-2,1-1 3,-2-1-4,4 0 0,-2 0-3,1-2 2,-1 0 3,0 0-8,0-8-2,-1 10-4,1-10 1,1 10 6,-1-10-7,0 0-1,1 7 4,-1-7-3,0 0-6,0 0-10,0 0-20,0 0-23,0 0-25,0 0-59,0 0-98,0 0-254,0 0 112</inkml:trace>
  <inkml:trace contextRef="#ctx0" brushRef="#br0" timeOffset="213025.005">25029 3091 50,'-9'-7'87,"-1"2"-2,1-1-12,0 0-8,-2 1-1,1-1-11,1 0-1,0 2-4,-1-1-2,1 0-11,1 2 12,-1-2-13,-1 1-2,-2 0 1,2-1-3,0 0-1,-2 0-1,0 1-1,-2-2-5,0 2 6,-2-3 1,-2-2-12,0 3 10,0 0-10,3 0-1,-3 2-7,5-1 8,-3 1-6,-2-1 13,5 2-5,0 1-6,2-2-9,-2 3 9,0-1-5,0 0 1,1 0-1,0 2-3,2-2 0,-3 1 6,4 0-11,9 1 8,-16 0-8,8 0 8,-1 1-2,9-1 0,-14 1-3,2 1-1,5 2 0,-2-1-7,-3 1 6,2 1-1,0 1-1,-3-1 3,4 1 2,-2 0-9,-1 1 11,-3-1-5,-1 3 1,1 1 4,1-1 2,3 1-6,-2-3-9,-1 3 3,1-1 5,-1 1 5,1 2-7,-1-3 1,1 3 0,-1 0 2,1-2-5,3 0 4,-4 0-3,4-1 9,1 3-7,-1-2 0,2-1 12,-3 4-18,0-1 2,2 3 12,0-2-4,1-2 7,-1 2-10,1 1-1,1 1 1,0-4-4,1 4 7,-1-1-1,2 1-3,-3-1 3,2 1-1,0-3-1,3 3 5,-2 0 5,0-1-8,0 1-11,-4 0 13,5 1-3,-1-4 4,1 3-8,-1 0 4,1 1 0,-2 0-1,2 0 6,-2 1-2,3 0-11,0-2 3,3 3 21,-1-1-14,1 1-6,1-3 4,2 2 0,-1-1 1,1 3 4,2 5-4,-1-6 2,3 0-3,0 6 10,1-5-8,-3 0 0,4-1-9,2 4 2,-4-3 2,0-1 5,2 0 1,4-1-2,1 4 3,0 0-1,-2-6-1,5 6-10,-5-5 0,2-1 17,-1 2-13,4 2 5,-4-4 0,5 3 2,-4-5 0,2-1 3,-1 0-10,0 1 0,2-3 5,-2 1-1,-1 0 3,2-1-4,-5-3-1,3 2 7,0-1-3,-3-2-6,1 1-1,-1-1 7,-2 1-7,5-3 6,-3-2-4,2 1 3,-3 1 0,3-1 0,-2 0 1,3-1 1,-1 0-1,0-1 4,1 1 0,-2-1-1,0 1-3,0-1 2,1 0-1,-1-2-3,0 2-2,-2 1 3,-10-2 2,21 1-2,-21-1 2,19 0 1,-12 0-4,-7 0 5,19 0-3,-19 0 4,17-3 0,-9 2 10,2-2-11,0 0-6,1 2-3,0-3 4,-1 2 1,1-2 2,0 1-5,-2 1 4,1-2-1,0 2 4,-3-1-2,-1 1-5,1-1 3,-7 3 1,11-4 1,-6 0-5,0 0 4,0 1 5,-1-2-5,-4 5 3,9-8-2,-4 3 6,-5 5-7,9-9 4,-4 5 8,1-2-10,-1-2-3,3 0 7,1 0-2,-2-2 1,-1 1 1,1 3-4,-1-4-1,0 3 0,0-2 0,0 2 0,1-2 1,-3 3 5,3-1-16,-3 1 4,0-1 5,-2-1-1,2 2-2,-4 6 1,6-11 1,-3 4 1,-1 1-6,1-2 3,-2 1 2,-1 7-3,7-16 2,-5 11 0,1-3 2,-1 1 0,2 0 0,-1 0-1,-2 1 3,1-4-1,2 2 4,-1 3-11,-1-4 6,1 2-1,0 2-2,-1-1-5,0-1 8,4 2-2,-5-2-2,-1 7 8,2-13-8,1 8 1,0-5-1,-1 2-1,0 1 4,-1-2-1,1 1 2,1-1-1,0 2-6,-2-3 3,2 0 1,-1 1 6,2-1 1,-2 1 0,2-1 0,-1-1-5,0 0 3,-1 2-2,2-1 11,-4 1 1,2 0 1,-2 0-9,3-2 3,-3 0 1,2 0-5,-2 0-1,0 1 6,2-1 0,-2 0-4,0 0-5,0 1 4,0-1-4,0-2 0,0 3-1,0-2 5,-2 0-1,4 0-2,-4-1 0,2 1-2,-2 0 0,-1-4 3,1 4 1,-1-3-6,2 4 5,-3-2-2,3 2-5,-2-1 3,0 1 4,2 0 3,-1-1 0,-2 0-4,0 1 9,-1-4-1,0 3 0,2 0-9,-1-4 2,0 2 1,-2-2-2,3 3 11,-3-2-3,4 4 3,-3-5-4,1 4 3,-1 1-2,-4-4-3,4 0 1,-2 2 0,-2-2-4,2 5 0,-1-1-1,-1-4-2,0 4 7,-4-2-7,3-1-3,0 6 0,0-1 0,-2 2 5,-2-4-4,-3 4-4,1 0-24,-2 1-32,-3 2-44,2 2-52,-11 0-148,3 2-328,-4 2 145</inkml:trace>
  <inkml:trace contextRef="#ctx0" brushRef="#br0" timeOffset="221382.4949">17372 4713 19,'0'0'107,"0"0"-14,0-8 2,0 8-5,0 0-7,0 0 5,0 0-5,0 0-8,0 0 0,-5-10-12,5 10 1,0 0 0,-7-6-13,7 6-2,-9-1-7,9 1-4,-14 1-4,5-2-9,9 1 1,-20 3-5,11-3-9,-3 1 13,1 1-1,0 0-7,-1 1-1,-2 1 0,1-3-5,2 4 4,-1-1-5,-2 2-1,4-2-3,0 1 3,1 1 3,-1 0-4,3-4 4,1 3-8,-1 0 2,1-1 6,1 3-5,2-2 1,-1 1-6,1 1 6,3-7-4,-3 10 7,3-1-8,0-9 1,3 11 7,2-2 3,1 1-7,2-2 0,1 2 2,4 1 0,0-1 2,3 3 3,2 0-5,-2-3-3,9 5 7,-1-2-7,0 0 4,-2-1 1,-3-1 1,5 2-9,-6-4 3,-1 0-3,-2 1 2,1-1-2,-7 0-3,0-1 1,-1-1 0,0 0 3,-1-1-1,-5 1 0,1-2-3,-1 1 3,-2 2 2,0 0-5,-2 1 6,-3 0 0,-3 0-1,0-2-5,-3 0 4,-3 3-2,-3-3 0,0 0-1,-2 0-7,1-1 11,0-2 2,-1 1-1,3-5 0,1 1 2,2-1 2,1-1 4,-1-2 1,3 1 4,-1-1-2,2 0-2,0-3 6,3 2-6,0-2 4,1-2-3,1 0-1,2 1-1,2 7-7,1-18 2,0 7 3,3-1-9,4 1 2,-2-4-1,0 4 1,5-2-4,-2 4 4,1 0-2,-1 2 0,-1-1 1,0 1-4,1 3-2,-2-1-6,-2 3-12,2-2-14,-7 4-20,11-4-12,-11 4-8,10-2-20,-10 2-10,10-1-16,-10 1-126,0 0-266,0 0 118</inkml:trace>
  <inkml:trace contextRef="#ctx0" brushRef="#br0" timeOffset="221953.7325">17193 4449 58,'-9'6'133,"1"2"-12,1 2-12,-7 3-1,5 1-18,-2 0-6,0 3-1,1-4-2,1 3-12,0-2-3,3-2-1,-1-1-8,2 0-3,0-1-5,0 0-4,-2-2-8,4-2 11,-3 0-17,4-1 1,2-5-5,-3 8 7,3-8-1,-5 6 10,5-6 7,0 0-5,0 0-1,0 0-4,-5 2-3,5-2-3,0 0-3,0 0-8,0-20-2,0 10 1,1 1-3,0-1-2,1-2-1,0 1 1,1 1-3,0-2 0,2 4-2,-3-2 0,2 2-4,0-2-4,0 2-1,-1 0 2,1 2-3,0-1 3,1 2-1,-1-1-2,4-2 2,-2 3-1,1 2 0,-1 1 2,-6 2-3,13-7-1,-4 6-3,-9 1 3,14 1-3,-3 2 5,-3 0-3,2-1 3,2 2 0,-1 1-2,1 3 0,0-1 4,0-2-8,0 3 5,3 1-1,-4-1 2,-1 0-7,1-2 4,-3 4-2,0-1-4,-1 0-16,-1 1-10,1 1-21,-4-1-17,3-1-23,0 0-25,-4 0-43,0 1-95,-1 0-276,-1-3 122</inkml:trace>
  <inkml:trace contextRef="#ctx0" brushRef="#br0" timeOffset="222318.7162">18004 4591 134,'0'0'133,"-16"8"-18,6-2-8,-1 3-6,-1 2-2,-1 3 4,1 3-9,-3 4-5,1 3 0,3 0-2,0 1-7,2 3-4,-2-1-4,-1 3-8,5-1 3,-2 3-9,4-1-6,1-2-3,4 2-7,-2-6-3,4-5 1,4 6-3,-2-7-4,2-1-6,2-2-5,0 1-2,1-3-5,3-1 9,1-1-10,1-2 5,-1 0-7,4 0 2,-2-1-8,1 0-15,1-3-6,-3-2-17,-1 2-28,0-4-25,1 0-22,-4-1-34,2-1-123,-3 0-286,-9 0 126</inkml:trace>
  <inkml:trace contextRef="#ctx0" brushRef="#br0" timeOffset="223024.3876">18283 4917 137,'-4'-11'130,"-1"2"-3,0-2-18,-4 3 2,1-3-21,1 1-12,-3 1-10,1 2 2,1-2-12,0 3-13,-2 0 4,1 0 3,-1 2-15,-2 0-4,1 1 5,-1 3-9,0-1 2,-1 2-10,-1 2-5,0 4 3,-4 0 4,1 1-10,2 3-7,1 4 18,-3-2-7,6 2 1,-2 1-8,4 0 6,3 0-5,2-5 4,-2 5 2,5-4 2,2 1-2,2-2-9,2-1 4,0 0-6,2-1 2,3-2 11,-1 0-7,0-1-2,4-2 2,-1-2-3,0-1 4,6 0-6,-5-2-6,1-1 3,0-2 1,-2 0 0,1-3 1,-1 2-2,1-1-5,-3-3 2,0 1 11,-1-2-10,1-3-2,-2 3 5,1-4 4,-4 2-6,1-1 0,0 2 3,-3 0 4,0 1 4,1 1 9,-2 3 1,-2-1 4,0 7-2,3-11 2,-3 11-2,1-8 0,-1 8-1,0 0-5,0-9 2,0 9-8,0 0 0,0 0 3,0 0-3,0 0-2,0 0-4,3 23 0,-2-12 1,0 4-2,2 2 3,1 1 1,-1 1 2,1 6-3,0 2 4,-2-1-6,1 1-1,0 0 7,-3 2-6,1 0 2,0-1-1,-1 0-3,0-2 1,0 1 4,2-3-4,-1-6-5,-1-7 5,1 0 2,0-2-2,1-3 6,0 0 5,-2-6 8,3 8-1,-3-8 4,0 0-4,0 0 0,0 0 1,16-17-4,-11 7-3,1-1-1,3-2-2,-1-4-2,-1 3-2,2-1-1,-4-2-3,4-1 1,-3 0-4,1 1 4,-2-2-2,0 1-3,1 1-3,-1-1 4,0 2-3,-1 0 1,-1 1-1,0 4 0,0-1 0,1 1-2,1 2 1,-4 0 1,1 4-7,-2 5-2,2-11-13,-2 11-19,2-6-23,-2 6-19,0 0-18,0 0-23,0 0-11,0 0-17,0 0-171,0 0-347,0 0 153</inkml:trace>
  <inkml:trace contextRef="#ctx0" brushRef="#br0" timeOffset="223476.6653">18530 5113 115,'0'0'185,"0"0"-15,0 0-18,0 0-19,0 0-10,6-14-15,-6 14-15,8-3-7,-8 3-1,13-1-12,-7 1-12,-6 0 2,14 1-10,-14-1-8,9 5-3,-3-2-2,0 0-5,-3 3-3,1-1-5,1 0-1,-5-5-2,4 12-8,-3-8 4,1 2-6,-1 2 5,-1-8-8,0 16 1,-1-7 0,-3 3 1,0-2-2,-4 6-3,1-5-1,-2 2 4,2-3 2,0 0 1,0 0 3,0-1 5,1 0 8,-1-2 1,2-2 0,4 0 2,1-5-4,-6 7 6,6-7-3,-4 6 2,4-6-2,0 0-5,-2 6 0,2-6-2,0 0-3,0 0-5,0 0 4,0 0-2,10 5-2,-2-4-2,-8-1 1,0 0-3,24-1-2,-13 0 3,0 0-2,3-1-4,-3 0-3,1 1 1,2 0-3,-4-1 1,2 2 0,-1-1-9,-1 1-10,2 0-22,-12 0-12,14 3-14,-14-3-17,13 0-8,-13 0-17,12 1-18,-12-1-16,13 2-34,-8-2-109,-5 0-304,0 0 134</inkml:trace>
  <inkml:trace contextRef="#ctx0" brushRef="#br0" timeOffset="223904.1308">19063 4916 5,'0'0'158,"-13"1"-15,13-1-10,-19 7-3,8 0-3,1 0-10,-1 0-4,2 3-5,-3 3-12,1 0-14,1 1 4,3-3-10,1 5-9,2-1-6,3-3-4,0 0-6,3 0-4,-1 4-7,1-4-2,0-3-7,4 1-1,1-2-2,-1 0-7,2-1-1,2-2 9,2-1-9,-1-2-6,3-1 2,3-2-5,1 0-4,1-2-6,-2-2 7,-1-2-1,-2 1 0,1-3-2,-4 2 4,2-5-4,1 1-1,-5 0 1,2-3 1,-3 1-4,-2 3 3,1-6-1,-6 4 1,0-3 1,-2 2-3,-2-2 2,-1 2-2,1 0 2,-3 1-4,0 1-1,-3 1 0,1 1-1,1 1-5,0 1-7,0 0-9,0 3-12,-2-1-23,3 2-18,-2 0-9,8 3-34,-10-5-46,2 3-84,8 2-267,-12-1 118</inkml:trace>
  <inkml:trace contextRef="#ctx0" brushRef="#br0" timeOffset="224272.5639">19084 4615 29,'0'0'162,"0"0"-12,23 13-13,-12-6-1,5 4-2,1-1-12,8 2-10,-2 2-14,-5-3-4,8 6-9,-3-3-11,-9-1-2,5 0-5,-2 1-14,1 4 1,-3-4-3,-2 0-1,6 4 3,0 2-3,-2 0 0,-2 2-8,-5-6 1,-1 3-2,-5 1-7,1 5 1,-3-4-5,-9 4-1,3 1-1,-6-1-5,-4 0 1,0 1-4,-1-2-6,-3 0 4,-3-4-2,0 5-2,1-4-1,-1-3-3,4-4 0,2-1-3,-1-1-8,6-3-5,-2 2-13,3-6-13,3 3-22,1-5-21,5-3-21,-8 6-15,8-6 5,-2 5-44,2-5-123,0 0-295,0 0 131</inkml:trace>
  <inkml:trace contextRef="#ctx0" brushRef="#br0" timeOffset="224617.1266">19723 4975 4,'0'0'187,"0"0"-18,-1-8-11,1 8-9,0 0-3,0 0-11,12-1-15,-12 1-6,10-3-11,-1 1-11,1 2-2,3 0-13,-2-1-5,1 0-7,0 0-4,3 0-6,-1 0-6,0 0-3,-3-1-6,2 0-7,-3 1 1,1-1-7,-1 0-1,-3 2-5,-7 0 0,13-3-6,-13 3-6,10 2-17,-10-2-21,8 1-25,-8-1-29,5 4-25,-5-4-27,4 7-149,-4-7-307,-1 9 136</inkml:trace>
  <inkml:trace contextRef="#ctx0" brushRef="#br0" timeOffset="224928.7886">19703 5161 189,'0'0'253,"0"0"-23,0 0-20,0 0-19,-9 1-17,9-1-14,0 0-15,0 0-15,0 0-11,0 0-14,0 0-9,0 0-12,35-6-6,-23 5-10,7-1-4,1-1-10,-8 2-6,1 0-5,1 1-1,-2-2-11,0 4-1,-3-4-8,2 1-1,-2 1-7,-9 0-5,12 0-4,-12 0-1,9 0-8,-9 0-1,9-1-1,-9 1-2,0 0-7,0 0-10,9-2-5,-9 2-8,0 0-15,0 0-4,0 0-10,0 0-22,0 0-10,0 0-8,0 0-20,0 0-35,0 0-127,0 0-311,0 0 138</inkml:trace>
  <inkml:trace contextRef="#ctx0" brushRef="#br0" timeOffset="228365.266">20771 4648 127,'0'0'125,"0"-13"-6,0 13-12,-4-10-5,4 10 2,-6-10-4,3 4-8,-1 1-7,-2-2-13,0 2-4,2 0-7,-5-1-7,-2 3-5,2-2-8,-2 0-1,-1 1 0,-2 1-11,-4-1 0,-1 2-1,1 0-2,-3 0-5,2 4-4,2-2-2,-2 1-4,1 1 1,1 2-4,0-3 8,3 2-10,2 2 8,-1 1-7,4 0 2,-1-1 1,2 4-1,1-4-1,1 4-1,2 2-2,1 0 2,1 0-1,0 5-4,4 1 2,2-1 7,2 0-5,2 2 4,3 0-4,1 6-1,0 0 1,2-1 3,-1 4 0,3-1-7,-2-3 1,0 0 5,-3-1-1,-3-5 2,-1 0-7,0 0 0,-5-1-2,-2-4 6,0 4 6,-2-4-7,-2-1-2,0 0-2,-2-2 0,-2 1 8,3-2 2,-5 1 3,2-3-8,-1-1 9,0 0 2,2-2-1,-2 1 4,1-2 2,0-1 5,8-1 8,-9 2 1,9-2 6,-10 0-8,10 0 1,0 0-7,0 0-4,0 0 0,-7-4-5,7 4 3,0 0-4,0 0-4,0 0 0,13-16-1,-4 12-2,0 1-4,-1 1 4,4 1-4,-1-4 3,-2 5-2,4 0-3,-3 2-2,0-1 2,3 3 0,-3-1-3,-1 4 4,3 2-1,-5 0-7,1 0 3,-4 0 3,4 2 1,-3 5-5,1-3-2,-4-1 5,0 3 0,1-3 2,-2 1-6,-1-1 3,0 1 1,0-2-3,3 1 2,-2-3 1,-1 1-3,0-3-1,2-1 2,-2-6-2,2 11 2,-2-11-4,4 8 3,-4-8-2,7 6-2,-3-4-1,-4-2-5,10 3-21,1-3-4,-2-1-21,2-1-15,-11 2-22,25-3-32,-11 2-51,-3 0-129,1 1-331,1-3 146</inkml:trace>
  <inkml:trace contextRef="#ctx0" brushRef="#br0" timeOffset="228731.9084">21257 4827 107,'0'0'126,"-6"-10"4,4 6-10,2 4-7,-4-7-8,4 7-12,-9-6-8,9 6-10,-13-2-6,6 3-3,7-1-5,-20 4-2,8-1-7,3 2 2,-1 2-4,2-1 1,-2 2-7,1 2 5,0 3-1,-1 0 2,0 1 0,3 1-6,2 1 1,2-1-4,1-1 3,-2 3-4,4 0-3,4-2-3,-4 0-2,4 2-5,2-5 1,-1 2-2,3 1-5,3-1-5,0-2 0,0-1 0,2-2-7,6 1-12,-2-2-28,0-1-18,1-1-25,-2-1-18,2-2-30,1 0-53,-7-3-90,1 0-287,-1-3 128</inkml:trace>
  <inkml:trace contextRef="#ctx0" brushRef="#br0" timeOffset="229639.1826">21486 4666 145,'2'-10'157,"-2"10"-9,0 0-15,0-8-13,0 8 0,0-10 2,0 10-6,0 0-6,0 0-6,0-10-11,0 10 1,0 0-2,0 0-2,0 0-3,4-7-5,-4 7-7,0 0-8,0 0 4,0 0-2,0 0-5,0 0-3,0 0-9,0 0-2,0 0-4,0 0-4,0 0-7,0-8 1,0 8-2,0 0-4,0 0 1,0 0-4,0 0-6,2-8-2,-2 8-1,0 0-1,7-6 1,-7 6-8,5-6 1,-5 6 1,5-3-5,-5 3 2,8-6 0,-5 2-1,-3 4-3,10-6 0,-6 4-1,2-2 1,-6 4-2,13-5-1,-9 3 2,4 0 1,-1-1-3,-7 3 2,13-2-7,-13 2 6,13 5-2,-10-3-1,1 4 2,0 1-2,-1 1-1,-1 5 2,-2 3-1,-1 3 8,-3 6-5,2-6-2,-5 7 1,1 1-2,-2-4 2,0 2 0,1 1-3,1-7 2,0 0 0,2 1 4,2-1 1,-5-1-5,5-3 0,0-1 0,2-3 0,-2 1 3,2-3-2,0-2-4,0-7 3,4 12 0,-2-2-3,-2-5 7,5-2-1,-5-3-1,6 6-1,-6-6-1,12 2 1,-6-1 4,-6-1-2,14-4-3,-4 0 2,0 0 1,-1-1 3,1-3-5,-1 1 0,-1-1-2,2 1 2,-4-3 0,1 4 1,1-2-4,-1 0 6,-2 4-4,0-2-1,-5 6 3,4-6-3,-4 6 0,4-6 0,-4 6-1,0 0-4,0 0 3,0 0 1,0 0-3,0 0-1,0 0 4,0 0 0,-13 23 2,13-10 0,-2-1-3,2-1 0,0 6 1,2 1 2,1 0-2,3 2 1,1 2 2,-1-5-1,0 1 0,6 7-2,-7-9 1,1 9-1,2-7-1,0-1-1,-3-1 2,-3-3-2,2-2-1,1 0 0,-2-1 0,-2-2-1,-1 2 4,0-3-2,-1 2-2,-2-3 1,3-6 3,-5 11 0,-1-4 0,-1-4-1,-2 2 0,-2-3 2,2 2-1,-4-4 2,3 3-2,-3-2 1,1-1 0,-3 0-2,3 0 0,0-2 1,3 2 1,-1-4-3,1 3-7,1 0-15,8 1-14,-12-5-20,12 5-20,0 0-26,-11-4-31,11 4-42,0-6-188,0 6-397,0 0 175</inkml:trace>
  <inkml:trace contextRef="#ctx0" brushRef="#br0" timeOffset="230458.7418">22122 5099 189,'-6'-6'216,"6"6"-17,0 0-23,0 0-16,0 0-13,0 0-13,0 0-18,12-11-9,-5 8-14,6 2-6,5-2-10,3 2-4,0 0-10,6 0-11,3 0-3,-1 1-5,0 1-4,-2 1-7,2-2-4,-8 0-11,-1-1-15,0 1-6,1 1-6,-6-2-16,-1 1-2,-1 0 3,-4-2-14,0 1 1,-4-2-5,-5 3 0,6-6 3,-6 6 4,4-8-4,-4 8 10,0 0-1,-10-18 6,5 10-7,-4-1 14,2 0 5,-1 0 5,-1 1 7,-1-2 13,3 1-2,-1-1 5,-3 3 4,6-1 3,-2 0 5,-2 2 9,5 2-3,-3-2 2,7 6 2,-5-6-6,5 6 0,-6-5-2,6 5-17,0 0 12,0 0-1,0 0-3,0 0 2,0 0-1,0 0 4,-3 19-2,3-19 1,5 20 4,-1-8 0,2 3-3,2 0-6,-3-4 2,3 5-4,-1-1-2,-4-3 0,3 0-2,-1 2-1,1-3-5,-1 0 3,1-1 1,-6-2-4,5-1 1,-5-1-5,0-6 5,3 10-3,-3-10-1,2 7 0,-2-7-1,4 5 2,-4-5-2,0 0 0,0 0 2,0 0 1,0 0 4,0 0-3,0 0-3,0-24 6,0 13-3,0 3 1,-2-3-6,0-1 2,0-1-2,-1 1 1,0 0-2,1-5 1,-2 5 3,4 0-4,-2 1 1,0-1 0,2 3 2,-3-4-1,3 5 11,-2 1 6,2 7 7,2-12-1,-2 12 0,-2-9 1,2 9-3,0 0-2,-2-9-1,2 9-5,0 0 2,0 0-10,0 0 1,0 0 3,0 0 1,0 0-8,0 0 1,0 0 0,0 0 3,0 0-4,20 16-3,-11-11 3,0 4-1,0-1-1,2-1 1,0 6-5,3-1 7,0-2-2,-1 2 2,1 0-6,-4-3 1,-1 0 0,1 0 1,1-2-1,-2 0-2,-2-1 7,-3-1-7,1-1 1,-3 0 1,-2-4 1,6 6 3,-6-6-4,3 5 2,-3-5 1,0 0 3,2 6-3,-2-6 2,0 0-1,-11 8 0,6-4 0,-3-1-1,-2 2 1,-1-1-2,-1 2-16,1 0-18,-6 4-24,1-3-38,3 3-43,1-5-44,1 3-242,4-1-454,0-2 201</inkml:trace>
  <inkml:trace contextRef="#ctx0" brushRef="#br0" timeOffset="232227.2198">23345 5070 112,'-4'-10'138,"-1"0"-19,-1 2-8,3 0-4,-3-1-13,-1 2-4,2-2-9,-1 2-7,1-2-5,-3 1-11,3 2-8,-4 1-2,2 1 3,-1-2-9,-2 3-3,-1 3 5,2 0-14,-3 2-2,-1 1 4,-2 1-11,-1 3-4,-1 2 3,6-2 2,-3 2-2,4 0-2,3-1 6,-1 2 0,2-2-6,0 2 2,5 1 0,-1-1 5,1 1 0,2-1-2,2 0-5,1-2-5,4 2 5,0-3-2,3 0-8,1-1 4,-3-1 2,5-2-3,-1 1 0,-2-1-2,2-1 1,-2-2 3,0-1-5,-1 0-3,-1-2 5,2 0 2,0 0-2,-2-3 0,-2-2 0,0 3 3,2-2 2,-1-3 3,-3 2-3,-1-5-3,1 2-1,0 1 1,-3-2-3,3 1 13,-3 0-3,0 2-4,0 1 1,-2 1 4,2-1-6,1-2 3,-2 3-2,-1 7-5,1-12 3,-1 6-2,0 6-4,0 0 2,2-7 3,-2 7-5,0 0-6,0 0 6,0 0 8,12 13 0,-8-6-1,0 3-2,1 2 5,1 2-4,2 2 1,0 2-2,1 3 2,0-1-3,-4-1-7,6 6 7,-4 0-1,-3-7-1,6 7-2,-8-5-2,6 3 1,-7-5 4,2-1-1,-2 1-1,-1-5-1,2-3-1,0-1-3,-2-2 2,0-7 1,0 10 0,0-10 11,0 8 8,0-8 8,4 5 6,-4-5 1,0 0-1,0 0-1,0 0-2,0 0-3,0 0-2,12-23-2,-9 12-6,1 0 5,0 1-9,1-6 0,-2-2-2,6 1-3,-3 1 3,0 0-6,1 0-2,1 3 0,0-4-1,1 4-2,-2 4 2,-3-2-3,5 2 1,-4 1-3,1-2-1,-1 5-2,0 0-2,0 1-7,-1-1-9,4 1-13,-3 2-14,2-2-12,-7 4-24,14-2-21,-8 2-24,-6 0-11,20 0-16,-13 1-31,1 3-170,-1-2-383,-7-2 170</inkml:trace>
  <inkml:trace contextRef="#ctx0" brushRef="#br0" timeOffset="232571.1802">23776 5155 23,'0'0'166,"0"0"-9,14-3-10,-14 3-14,11-3-4,-2 3-10,3 0-16,-1 0-13,1 0-6,-1 3-7,3-1-5,-2 1-11,-3 1-1,5-1-7,-5 2-4,2 0-4,-2 0-6,-3 0-3,0 0 3,-3 1-4,1 1 3,-3-1-1,-1 6 3,-1-5-6,-4 2 6,0 1-1,-1 0 1,-4 1 2,4-2 7,-1 1 4,-2-2 3,1 1-1,0-5-4,1 2 0,1-1-6,0-1-2,2 1-2,4-5 0,-4 5 0,4-5-1,0 0-4,-2 7-2,2-7-4,0 0-3,0 0-6,15 4-1,-4-4-4,0 0 3,6-2-6,3-2-6,2 4-7,9-3-18,-1-2-18,-1 0-23,1 2-29,-8-1-13,7-1-25,-1-3-4,-3 0-21,-5 3-36,-5-2-133,-2 0-347,0-2 153</inkml:trace>
  <inkml:trace contextRef="#ctx0" brushRef="#br0" timeOffset="233222.0366">24210 4836 120,'-15'-20'118,"-4"0"-5,1 2-6,1 3-6,-1-3-7,-5 0-8,2 2-12,-1 0 5,-4-1-12,1 2-2,0 1-7,-2-2 3,-2 3 1,0 1-9,-1 2-4,-1-1-2,0 3-8,-4 3 0,5-1 0,-5 1-5,2 3-2,0 1 5,-3 3-9,4 0 0,-1 2-6,3 1 1,-3 3 2,4 1-8,-1 0 5,-1 3-6,2 1 4,-3 2-3,5 2 1,-2 2 1,4 0-1,0 3-1,2 0-1,1 5-3,2-1-5,-3 2 5,4-2 1,4 4-3,-2-1 3,-1 1-8,5-1 5,1 1 1,1 0-4,7 0 3,-6-2 1,4 0-2,1 2 4,-3-2-4,3-2 1,3 2-1,4 2 2,-6 0 0,4-5 0,2 4 2,0-4 3,0 1-3,3-2 0,3 1-4,-1-7 6,5 7-4,-1-4-6,7 2 5,1-3 3,0-2-2,1 4 3,2-2-9,7-1 8,1 0-4,3-1 2,1-2-2,14 5 3,-12-8-6,13 4 4,-13-6-1,14 2-3,3-3 0,-12-6-2,-3 4 0,13-5-1,3 0 2,-16-3-4,1 0 1,10-3 3,-8-1-5,-5-4 2,3 0-3,11-7 4,-14 7 0,-2-4-3,1-1 2,-2-3 1,-2 0 0,0 2 2,-2-4 5,-2 0 3,0-1 5,-2-1 2,-2-2-2,-1 0 7,0-1 4,-4 1 7,1-6 5,-4 2 0,-3-2-1,-1-2 1,0 0 4,-3-1 0,-1 1-6,-5-2 3,-2 0-5,-2 0 0,-4-1-3,1 3 1,-6-5-9,-2 1 1,-1 4-6,-6-1 1,0 0-8,-1 1 12,-5 5 6,1-1-17,-2 6-8,2 3-22,-3 1-15,3 3-19,2 1-22,2 4-17,1 1-21,2 0-19,0 3-24,5 0-27,1 2-30,-1 1-171,1 2-410,4-2 181</inkml:trace>
  <inkml:trace contextRef="#ctx0" brushRef="#br0" timeOffset="235088.4404">17435 6002 106,'0'0'132,"0"-10"-7,0 10-14,0-10-4,0 10-13,-3-9 14,3 9-11,0 0-13,-1-10 0,1 10-14,-7-6-1,7 6-6,-7-5-7,7 5-4,-9-3-10,9 3-1,-16 0 3,16 0-5,-15 3-9,4 0 1,0 1-6,-1-2-6,3 4-4,-2-1 16,5-1-20,-3 2 2,1 0 0,2-2-2,2 1-4,1 0 0,1 2 0,2-7-2,-1 13 3,2-4-2,1 2-2,4 1 4,1-3 2,5 6-3,1-1 1,-1 1-3,6 4 6,0 0 0,-3-5-5,5 6 2,-4 0-2,0-5 0,-4-1 5,1 0-7,-1 3 3,-2-2-2,-2-1-1,-1 1 4,-4-1-1,-2 0 2,-4 2 0,-3-1 4,0 0 7,-3-1-2,-2-2-1,-4 0 8,0-4 1,-3 3 1,-1-7 4,1-2-2,-1 3 7,1-5 6,-3 1 1,2-2 2,6-3 0,-3-2-3,4-1 2,-1-3-3,3 2 3,3 0-7,-1-2-2,4-1-5,0 1 0,1-1-4,3-2-1,1 2-2,4-3-3,0 3-1,4-4-2,1 2-4,4-3-4,-1 1 0,2 2 0,1-2-1,-1 3-2,0-1-1,2 3-8,-4 0-10,-1 5-6,0-1-18,-3-1-10,1 2-15,-2 0-16,-2 3-15,-2-2-12,-4 4 0,0 0-21,10-10-12,-8 7-38,-2 3-128,0 0-330,0 0 146</inkml:trace>
  <inkml:trace contextRef="#ctx0" brushRef="#br0" timeOffset="235550.6583">17285 5720 129,'-10'5'113,"1"4"-10,-2-1-1,0 0-3,1 5-12,-4 2-6,4-3-9,-1 2 8,1-1-7,-1 1 0,4-4-18,-1 1-1,0-3-10,4 1 7,0-1-5,-1-1-3,1-2-4,1 0-1,3-5 2,-3 9 4,3-9 0,-5 4-2,5-4-3,0 0-2,0 0-1,0 0-3,0 0 0,0 0-4,0 0-4,20-20-2,-12 11-2,0 1 0,2-5-6,0-2-1,0 2 4,0-1-5,2-1 8,-2 2-6,-1 4 8,1-6 5,-1 6-3,-1-1-1,-2 1-4,1 1 3,-4 3-4,4 0-2,-4 1 0,-3 4-3,7-5-4,-7 5 3,6-4-4,-6 4 0,0 0 1,12 7-4,-7-2 0,-1 0-1,2 1 3,2 4-4,-2-2 2,3 2 0,0 1-7,1 3-19,3-1-8,0 2-25,0-1-22,2 0-22,0 1-27,1 0-47,-1-3-109,-1 1-303,0 0 134</inkml:trace>
  <inkml:trace contextRef="#ctx0" brushRef="#br0" timeOffset="235846.4347">18208 5960 92,'0'0'180,"-9"-7"-10,9 7-18,-13-3-17,2 6-10,-1 1-6,-5 0-8,1 6-4,-3 1-11,-3 8-1,0 1-2,2 4-6,2 3-7,0 3-5,4 2-5,0 2-3,6 1-8,2 0-2,3-1-8,2 1-4,5 12-2,1-12-2,1-3-7,6 1-1,-1-2-2,5-2-7,1-2 0,3-1-6,-1-3-3,2-3-12,4-1-13,-2-1-16,1-3-17,2-2-8,-6-6-29,8 2-30,-1-4-29,-8-3-174,0-2-337,1-1 150</inkml:trace>
  <inkml:trace contextRef="#ctx0" brushRef="#br0" timeOffset="236453.1364">18609 6184 130,'-10'-16'164,"1"2"-13,-2 1-16,-1 1-3,2 5-10,-5-1-7,0-1-11,4 3-6,-3 2-16,1 1-3,-2 2-19,2 0 9,-5 3-7,2 5-12,-1 2-7,1 0-1,-5 7 2,4-3-6,3 1 1,0 2-5,0 4-6,5-4 6,0 1-3,4 0-6,0 1-5,3 0 0,2-3 2,3-1-3,1-4 1,2 1-7,0-2 3,2-1 2,1-2-9,3 0-2,-3-3 4,2 3-5,2-5 1,-3-1 0,0 0 0,0-1-3,1-3 4,-2 0-3,1-3 2,-1 2 0,0-2 2,-2-1-3,-1-1 0,0-1 5,-1 0 0,0 0 3,0-1-1,-1-1-6,2 2 8,-3-1 4,-2 4 7,2-2 1,0 2 4,-3 7-2,2-9 8,-2 9-7,3-9-2,-3 9-6,2-5 1,-2 5-3,0 0 1,0 0-3,0 0-1,3 25 0,-2-8-1,0 2 0,-1-1 2,3 8-5,-2 2 2,4-1-1,0 2-3,0 0 0,3 1 1,4 0 0,-6-3 2,2 2-5,-3-3 0,-3-2-1,4-5 0,-2-1-1,2 1-3,-4-9 2,1 1 2,-1-1 1,1-5 7,0 2 8,-1-3 16,-2-4-1,4 5 5,-4-5-4,0 0-1,0 0 2,13-19-4,-8 3-7,0 0 1,3-2-2,-1-4-5,2-3-1,-2-2-6,-1 2 0,2-1-6,-1 3 5,-2 6-2,1-2-7,0 2 1,0 3 0,-3 3 0,1 0-8,-2 0-4,1 3-9,-2 2-12,3 0-14,-1 0-20,-3 6-16,3-8-18,-3 8-26,8-2-20,-8 2-21,0 0-16,0 0-38,13 9-164,-11-4-410,-2-5 181</inkml:trace>
  <inkml:trace contextRef="#ctx0" brushRef="#br0" timeOffset="236702.4772">18923 6486 137,'0'0'225,"0"0"-21,0 0-19,0 0-19,0 0-16,9-1-12,-9 1-10,6 4 0,-6-4-14,6 8-11,-1-1-13,0 1-6,-1 1-8,1-1-7,-1 2-4,0-1-8,-3 2-6,4-3-1,-5 2-7,1-1-9,-2 2-2,2-1-5,-1 0-7,-1-3-18,1-7-18,-5 12-24,4-5-19,1-7-27,0 11-25,0-11-29,0 7-181,0-7-348,0 0 154</inkml:trace>
  <inkml:trace contextRef="#ctx0" brushRef="#br0" timeOffset="237270.1516">19167 6642 52,'0'0'145,"0"0"-7,8 3-13,-8-3-7,0 0-6,5 5-4,-5-5-3,0 7-15,0-7-1,-2 15-11,-1-6-2,-1 0-13,-2 1-2,0 3-10,-5 2-1,2-1-9,-2 1-8,-1-1-9,-1 2-17,0-4-20,-2 4-28,3-3-11,0-2-29,1-1-41,-3 2-88,-1-3-227,4-3 101</inkml:trace>
  <inkml:trace contextRef="#ctx0" brushRef="#br0" timeOffset="237614.7477">19447 6278 64,'0'-8'250,"0"8"-21,0 0-32,0 0-14,0 0-20,0 0-14,0 0-17,0 0-10,0 0-11,0 0-5,0 0-8,0 31-5,0-14-11,0 0-3,3 1-11,-3-1-1,0-1-7,2 1-9,0 0-4,-1 1-9,2-3 0,-1 1-4,0-4-1,-2 0-5,1-1-3,2-1-5,-2 1-5,0-5-15,1 1-14,-2 0-7,0-7-20,0 0-21,2 15-19,-2-15-27,0 0-26,-5 5-53,5-5-136,0 0-349,0 0 154</inkml:trace>
  <inkml:trace contextRef="#ctx0" brushRef="#br0" timeOffset="237966.8519">19343 5936 118,'12'3'158,"5"-1"-4,10 4-3,1 1-12,3 0-5,3 4-3,0 3-7,14 4-9,-14-2-13,11 10-4,-10-6-10,-2 0-1,-3 3-11,6 8-9,-10-4 0,-5 2-4,0 0 2,-3 1-6,-9 3-4,0-1-5,-4 2 1,-5-2 1,-1 2-9,-6-3 2,-3-3-2,-3 0 1,-1-4-7,-4 0 1,2-2-4,-3-2-5,1 0-1,1-8-3,-2 6-1,6-4-3,-3 0-9,3-3-15,0 1-20,-2 1-30,3 1-23,-1-4-37,6-1-50,-1-3-39,-1-2-131,1 1-360,8-5 160</inkml:trace>
  <inkml:trace contextRef="#ctx0" brushRef="#br0" timeOffset="238253.3685">20131 6422 194,'0'0'189,"8"-9"-15,-2 6-19,6-3-11,1 1-13,6-1-11,2 1-15,9 1-7,-1 0-9,-2 2-11,6 2-13,-6 1-26,-4 0-31,-3 2-32,2-1-48,-9 2-61,-1-1-94,-2 1-246,-3-2 110</inkml:trace>
  <inkml:trace contextRef="#ctx0" brushRef="#br0" timeOffset="238419.8595">20142 6614 93,'0'0'162,"11"12"-15,-1-11-18,2 0-13,7 0-9,2 2-14,12-3-23,0 2-21,4-2-42,1-2-39,17 4-126,0-7-169,-18 3 76</inkml:trace>
  <inkml:trace contextRef="#ctx0" brushRef="#br0" timeOffset="239011.1554">21278 6185 115,'-6'-11'183,"-1"0"-14,-1 1-22,-4-2-17,-3 2-9,-1 2-13,-1 3-14,-2 0-10,-2 1-2,-7-1-10,1 4-5,4 1-7,-2-1-9,-6 1-5,9 0-1,2 2-8,-3 3-1,3 1-7,4-3-1,-3 5-4,7-3 2,2 0 3,-1 3-2,0-1-5,4 1 7,2 2 7,3 3-3,0-2 6,5 5 2,3 0-2,1 2 6,4 6-1,2-2 0,1 0 1,1 4-9,0 0 0,1-3-4,3 1-3,-6 1-4,2-3 0,-5 0-3,4 3 1,-9-6-10,1-2 6,-1 2 3,-3-2-5,-1 1-3,-3-6 5,-2 5 0,0-4-1,-1-3-3,-3 5-1,-2-4 6,2-2 1,-1 0 1,1-2 9,0 0-4,1-1 6,0-2-2,3 0 5,4-4 0,-13 3 1,13-3-3,0 0 0,-7-1-9,7 1-1,0 0-2,0 0 6,0 0-12,11-20-1,-2 15-3,-4 0 0,4 0-4,3-1 2,-2 3 0,-1-1-1,-2 2-2,6 0 1,-13 2-2,13 0-2,-7 3-2,2 1 1,1 1-2,-4 3 5,3 1-3,-2 1 3,6 4-4,-5 0 1,-1 2-3,-4 3 3,4-5 0,-2 4 2,-3 1-5,2-1 3,0-1 0,-3 2-2,2-4-5,0 1 0,1-1-7,0-2-9,0-4-10,0 1-9,1-1-15,1 0-10,-1-3-17,-2 0-14,1 0-13,-3-6-17,13 8-17,-4-7-21,2-1-35,2 0-154,-13 0-381,29-7 169</inkml:trace>
  <inkml:trace contextRef="#ctx0" brushRef="#br0" timeOffset="239309.9469">21685 6403 33,'-6'-12'180,"-1"2"-6,1 0-18,-1 1-11,-1 1-8,0 0-6,1 4-9,0 1-15,0 0-6,-1 2-11,8 1-6,-14 2-6,3 2-5,2 0 3,-2 5-6,-1 3-3,3 1-5,-1 3 6,4-1-6,-2 3-4,5-1 2,1 2-4,2-4-3,0 5-7,3-1-5,3 1-5,-2-4-3,6 2-3,-2-2-4,1-1-8,3 0-14,-1-4-13,3 3-9,-1-4-31,2-1-27,0-3-27,3 1-30,-3-3-45,-2-2-141,5-2-345,-3-2 153</inkml:trace>
  <inkml:trace contextRef="#ctx0" brushRef="#br0" timeOffset="239987.9521">21663 6066 38,'0'-9'175,"0"-1"-9,3-1-15,1 2-14,2 1-4,3 0-7,7-1-10,-1 2-7,1 0-11,5 1-10,-1 1-10,2 4-7,-3-1-4,-2 2-7,-3 3-8,4 1-6,-7 0-1,-2 3-5,4 0-8,-5 1-2,0 4 1,-3 4-2,-3-1-2,0 5 3,-4 3 2,-2 2 5,-3 3-6,-1 0 5,0 1 4,-1-2-6,-5 3-3,5 0 9,-1 0 0,0-1-6,-1 0 0,4 0-3,-3-4-1,2-1-2,4-6-2,0 0 3,3-5-3,1-1 1,1-1-2,1 1-3,2-2 2,-1-1-3,4-2 0,-1-2 0,3 0-2,0-1-5,5-3 1,-1-1-1,-1-1-1,7-2-4,0 0-2,-4-4 0,3 0 0,-3-2 2,4-2-1,-1 1-2,-1-2-1,0 1 1,-4-3-5,-1 2 2,-4 3-2,-1 1 1,1 0 3,-3 1-4,-2 0 5,-1 1-2,2 1 2,-4 5 0,0-10 2,0 10-8,0 0 3,-9-11 1,9 11-2,0 0 0,-13 2-2,13-2 3,-9 9-3,3-1 2,-2 2 0,6 3 5,-3 2 0,1 0-4,4 2 2,-2-1-2,0 3-1,6-1-2,-2 0 3,3 0 0,-1 1 1,2 0-3,0 1 2,0-2 0,-1 2 1,3-2-5,-3 1 3,4 4-1,-2-5 2,-1-3-2,-1 4 1,3-2-1,-2-2-2,-4 2 3,0-5-2,0 3 0,-2-2 0,0-2-5,-2 0 5,0-1-1,-4-1-2,4-4 1,-2 2 7,-5-3-7,3 0 4,-3-1-3,-3 1 5,2-2-4,-1 1 1,-3-2 1,1-1-3,-3 0 0,5 0-8,-5-1-26,5 2-30,0-1-33,11 0-50,-25 0-55,13 0-197,12 0-431,-15-1 191</inkml:trace>
  <inkml:trace contextRef="#ctx0" brushRef="#br0" timeOffset="241633.1261">22601 6494 85,'0'0'172,"-8"1"-17,8-1-10,0 0-12,-4 5-13,4-5-10,0 0-7,0 0 0,19 7-16,-5-6 1,7-1-7,-2 1-12,2-2-4,8 0-8,3-1-4,-1 2-10,-2-2-3,1 1-2,-3 1-1,-6-3-8,0 1 0,-1-1-3,-2 2-8,0-2 2,-9 2-6,2-1-1,-4 1 0,2-1-3,-9 2-2,8-9-1,-8 4-7,0 5-3,1-11 6,-1 11-3,-5-12-1,3 5 4,-2 2-3,-1-2 1,-1 0-5,1 2 4,-4-1 13,4 2 3,-1 0 6,6 4 2,-10-7-1,10 7 3,-8-4 1,8 4 0,-5-3-1,5 3-3,0 0 2,0 0-3,0 0 6,-8 14-1,8-7 0,2 2 1,0 1-3,0 1 2,3 1-6,-3 1-1,5 2 1,-3 0-5,-1 1 2,3-1 2,-2-2-7,1-1-1,-3-1-3,5 0 5,-7 1-2,2-2-1,3-1-4,-3-5 0,-2 3-4,0-7 5,4 7-2,-4-7-1,1 8-1,-1-8 4,0 0 0,0 0 0,0 0-5,0 0 3,0 0 1,0 0-5,-9-22 0,4 11 1,0-2-2,-1 1 1,1-4-1,-1 1 1,-2-3 0,2 3 0,-1-4-3,1 1 1,-1 1-2,-2 3 1,4 2 3,3 1-1,-3 2 9,1-1 5,0 4 2,2-4 2,2 10-4,-3-8 2,3 8-3,0 0 0,0-9-4,0 9-1,0 0-3,0 0 2,13 0 1,-13 0 5,16 4-11,-4 2 0,3 3 2,-1-1 0,1 3 0,4 0 1,3 3-3,0 3 2,1-2-4,-1 4 2,0-4-3,-4-3 5,1-2-4,-4-1 2,-3 2-6,-1-4 6,-3 1-3,-2 1-6,0-5 3,-3 1-5,-1 1 1,-2-6 5,0 0 0,-8 10 0,2-6-2,-3-2 1,-4 2 0,-6 1 1,-1-2-3,0-1-9,0-2-7,-3 2-7,6 0-3,-2 0-6,-1 1-8,7-2-5,2 0-10,-1 1-25,4-1-18,-1 0-32,9-1 5,-5 2-26,5-2-173,0 0-357,0 0 159</inkml:trace>
  <inkml:trace contextRef="#ctx0" brushRef="#br0" timeOffset="242296.2615">23788 6451 6,'2'-10'176,"-4"1"-18,0-1-10,2 1-14,-6-1-13,0 0-11,1-2-9,-1 2-11,-1-1-11,-2 3-9,-2-4-10,2 3-1,-2 0-8,2 4-2,-4-1 0,3 5-10,-3-3 0,-1 4-6,-1 0-2,-2 2-2,0 3-3,-1 0-4,2 3 0,-2 1-5,5 0-1,-1-3-1,3 6-3,1 1 8,0 1-3,5-3-2,1 2 3,2-2-5,2 1-4,0-1 3,4 1 2,1 0-1,-2-1 5,8-3-10,-3 1 3,1-1-1,3-3 0,-2 0 0,3-1-1,-3-1 1,2-3-3,-3 0 2,2 0 0,0-2 4,-1-2-1,0 0 0,-1-1 5,-2 0-2,2-3 0,-2 1 5,1-1 0,-3-1 0,6 1-2,-8-3 1,3 0 0,-2 4 5,1-4 0,0 3-1,-2 1-1,1 2 5,-2-1 2,-2 6 1,4-7-3,-4 7-2,4-6-4,-4 6-1,0 0-2,0 0 1,0 0-1,0 0-1,5 18-2,-2-7 1,-3 4-4,2 2 2,1 3-2,-3 3 0,1 3-5,7 0 3,-3 0 0,-2 1 0,1 3-2,2-2-2,-1 0 0,-1-1-1,-1-2 7,0-6-6,-1-2-1,0 1-3,-1-5 0,2-1 3,-1 1 0,-1-3-1,1-2 0,-2-2 2,0-6-2,2 10 9,-2-10 8,3 3 8,-3-3-1,0 0-2,0 0 6,0 0-2,2-21-2,1 11 6,-2-1-3,4-6 6,0-3-11,-1 2-5,-2 1 1,3-2-4,-1 0-2,-2 0-2,4 1-4,-1 0-2,-2 2 0,-1 3 1,2 2-7,-1 0-5,-1 3-8,0 2-20,-2 6-16,6-10-21,-6 10-28,5-8-18,0 5-32,-5 3-23,11-2-34,-11 2-185,14 0-418,-5 0 185</inkml:trace>
  <inkml:trace contextRef="#ctx0" brushRef="#br0" timeOffset="242794.7467">24104 6597 90,'0'0'197,"0"0"-6,0 0-16,0 0-16,0 0-11,0-25-11,5 21-17,1 1-14,2-1-8,3 0-7,0 0-13,2 1-7,0 1-5,-1-1-7,1 0-8,0 2-2,-2 2-8,0 0-3,-1 1-4,-1 0-6,-2 1 1,1 1 1,-1 1-7,-1-1-4,3 0 2,-5 3-3,-2-1-2,1 0-3,-2 0 1,0 2-5,-1-8 3,-2 15-2,-3-6 4,1 2-4,-3-3 3,0 2-5,-5 2 0,-1 0 3,-2-1 2,2 0-3,-6 8 4,5-8-3,-2 2 4,0-3-1,1 5 5,0-7-1,-1 4 1,3-4-4,-2 3 4,5-6 1,3 1-4,-1 0 3,3-2 2,0-2 7,5-2-2,-7 5 3,7-5 3,0 0-2,0 0-3,0 0-4,0 0 5,0 0-5,0 0-2,28-2 4,-11 0-7,6-1-2,4 0-2,0-2-3,0-1-2,0 2 0,-1-3 4,2-1-7,-6 2 2,5 0-2,-6 1 0,-4 0 2,3 3-2,-7-1 0,1-1 7,-1 0-9,-4 3 1,0-1 9,-3 0-1,-6 2-2,12-2 0,-12 2 1,7-2 1,-7 2 3,8-2-5,-8 2-5,0 0-15,0 0-24,0 0-34,0 0-43,0 0-56,0 0-83,0 0-164,0 0-445,0 0 198</inkml:trace>
  <inkml:trace contextRef="#ctx0" brushRef="#br0" timeOffset="250870.614">17749 8407 84,'0'0'163,"-5"-6"-8,5 6-6,-4-5-11,4 5-2,-4-6-6,4 6-7,0 0 0,0 0-8,0 0-4,0 0-10,0 0-1,-1-8-9,1 8-8,0 0 0,0 0-9,0 0-4,0 0-3,0 0-1,0 0-4,0 0-4,0 22-3,0-22-8,-1 18 2,2-8-2,0 4 12,2 0-2,-2 1-9,3-1-1,0 0-2,-1 3 0,-1 0 3,3-3-6,-3 2-7,1-2 0,-2-3-6,2 1 2,1 4 2,2-4-8,-5 1 0,2-2 1,-1 1-5,-2-1-2,2 0-1,-1-1-2,-1-2 1,0 2-3,0-10-1,1 13 2,-1-13-6,-1 10 2,1-10-3,0 9 1,0-9 0,-3 6-2,3-6-1,0 0-4,0 0-6,0 0-15,0 0-13,2 10-19,-2-10-18,0 0-22,0 0-30,0 0-23,0 0-33,0 0-27,0 0-195,0 0-432,0 0 191</inkml:trace>
  <inkml:trace contextRef="#ctx0" brushRef="#br0" timeOffset="251488.5335">17527 8368 15,'-3'-8'190,"3"8"-16,-3-13-13,3 8-12,0 5-14,2-15-10,1 7-10,1-3-8,1 4-3,1-3-6,0 2-9,0 0-6,2 0-7,-2 2-1,0 1-14,0 0 0,-1 2-3,4 1-3,-9 2-8,11-3 1,-4 3 1,-7 0-7,15 3-2,-3 1-7,-1 1 4,-1 3 0,1 0 0,5 2 4,-2-1-3,4 4-3,4 1 1,1 0 10,0 1-8,4-1-1,-5 4-4,2-1-4,1-4-3,0 4-1,-2-1-1,-2 1 1,2 0-4,-2 1 1,-6-7-7,0 4 4,0-2-4,-1 0 2,-3-2-3,-3-1 2,2-3 0,-4 2-1,2-1-2,-1-1-1,-4-2 1,1 0 0,1-2-1,-5-3-4,8 8-1,-8-8 12,2 3 9,-2-3 9,0 0 5,6 4 4,-6-4 0,0 0 0,0 0-1,0 0-3,0 0 0,-3-25-8,-1 17 1,0-3-5,0 0 1,-3-6-5,2-3-9,-2 2-2,1-1 2,-1-5-1,-1 5-2,5-1-1,-1 3-1,-1-3-1,-1 0-2,2-5-2,1 8-7,0-1 7,-1 3-1,0-1 1,3 4 1,1 0-4,-3 1-1,2 1-2,-1 1 3,2-1 6,-1 3 3,1 7-20,-2-12-3,2 12-8,0-10-12,0 10-18,-2-9-19,2 9-17,0 0-20,0 0-10,0 0-10,0 0-10,0 0-14,0 0-19,0 0-20,0 0-14,0 0-180,13 18-412,-9-12 183</inkml:trace>
  <inkml:trace contextRef="#ctx0" brushRef="#br0" timeOffset="252419.9679">18278 8527 152,'1'8'156,"-1"-8"-12,5 5 1,-5-5-9,8 7-8,-3-5-8,3 0-7,-8-2-12,14 6 0,-6-6-7,0 1-9,1-2-13,0 1-3,3-2-7,-4 1-2,-8 1-8,15-3 5,-8 0-10,1 0-1,-3-2-4,1 2 2,-1-2-1,0-1-12,-2 0 7,0-1 0,1-3-5,-4 1-3,0-1 0,-1 1-3,-2 0-1,-1-2-6,-3 1 0,-1-2-1,-1 0-4,-4 1-1,0 1 3,3 3-5,-1 2 2,0 0 1,-1 2-8,-1 3 0,1-1 2,-2 3-4,4 2-2,-2 0 0,1 2 1,1 0 1,2 3-2,-2-1 2,2 6-1,3 3-1,-1-3-1,3 2-1,2 0 2,1 0 0,1 0-2,3 2 5,1-3-4,3 0 0,0 0 5,0-1-11,3-3 10,0-1-2,-2-1-3,5 2 3,-2-5-1,-1 0 0,6 0 0,-4-4-2,-1-1 2,4 1 1,-3-4-1,0 1-2,2-2 1,-4-1-2,2-1 0,0 1-1,-2-3-1,-2-1 0,0 1 4,2-2 0,-4 1-1,-1-2-4,1 0 3,-4-1 2,3 0 2,-3-1-1,1 1 0,0-1-3,-4 1 0,1 1 5,-1 2-7,0 8 1,2-11 5,-2 11-3,1-9 2,-1 9-4,0 0 3,-3-9-4,3 9 1,0 0 0,0 0 4,0 0-3,0 0-2,0 0 2,0 0-1,0 35 2,3-26 0,0 0 1,-1 1 1,4 0-5,1 0 6,-2 2 3,1-3 1,1 1 0,3-2 0,-1-1-2,-3 0 3,3 1 1,1-1-1,-3-4 1,3 2 0,-3-2-2,3-2 0,-3-1-3,1 0-1,-8 0 2,14-3 0,-6 0-2,0-4 1,-1-3 1,3 4 0,-3-3-2,-1-1 2,2-1-4,1-2 2,-3 2-3,-1-1 0,0 2 1,1 1 0,-3-1-1,0 4 1,1 1-3,-4 5 3,1-8-1,-1 8 3,0 0-6,0 0 6,5-3-4,-5 3 2,0 0-2,0 0 1,7 18-1,-4-13 2,1 4-2,2-1 0,-2 2-1,4-2-1,0 2-1,2-3 6,-1 1 0,3-1-3,3 0 1,3-3 5,-2 2-2,1-5-1,-2-1 1,3 0-2,0-1 0,-1-3 2,-5 0-4,1-1 3,1 0-3,-2-2 5,-2 1-6,0-1 1,-2-1 1,-1-2 0,-1 0-1,-3 1 1,-1-3 0,-2 1 3,-4-1 0,-2-3-4,-3 0 2,0-1 0,-5 2-2,-1 2 1,0 2-1,0 1 0,-3 0-3,3 5 1,-2-1-11,-1 0-13,4 4-8,3 2-19,-1 3-15,-1-1-23,4 1-29,2 2-26,1 0-51,-1-2-152,3 4-377,4-8 167</inkml:trace>
  <inkml:trace contextRef="#ctx0" brushRef="#br0" timeOffset="252851.1386">19490 8321 117,'0'0'222,"-7"-2"-21,7 2-15,0 0-21,0 0-16,0 0-14,0 0-12,0 0-5,0 0 2,-6 8-10,6-8-5,1 9-4,3 2-6,-3-3-1,3 1 4,-1 2-5,-1 0 4,3 4-4,-5-3-5,5-1 0,-2 0-9,-2 3-9,3-3-5,-1 4-5,-2-2-2,3-2-7,-3 3-7,-1-3-3,1-2-2,1 3-5,-4-4-3,4-1-3,-2-7 0,0 14-7,0-7 3,0-7-5,-2 10-6,2-10 1,2 8-4,-2-8-12,1 5-15,-1-5-13,1 7-16,-1-7-22,0 0-22,-4 8-30,4-8-29,0 0-28,0 0-49,0 0-175,-2 6-433,2-6 191</inkml:trace>
  <inkml:trace contextRef="#ctx0" brushRef="#br0" timeOffset="254416.2229">19283 8320 84,'0'0'141,"-6"-3"-8,6 3-9,0 0-3,-6-4-2,6 4-3,0 0-3,0 0-3,-5-6-5,5 6-6,0 0-6,0 0-2,0 0-5,0 0-5,0 0-4,0 0-8,0 0-10,0-10-2,0 10-4,0 0-2,14-9 1,-5 6 3,2-1 2,1-2-6,6 1-1,0-2-3,9 2 0,-2-2 2,2 2-7,0-3-2,2 5-2,1-1-6,0 2-1,3-1-7,2 2-6,0 0 0,-2 3 1,1 0-5,2 1 1,-3 0-3,0 2-2,-1 2 2,-2-2-5,0 2 3,-3 2-5,-6-4 3,-3 1-3,1 0 1,-1 0-1,-3 1 0,-3-1-1,-1-2 0,0 3-2,-3-2 1,0 1 3,-3-2-4,-1 1-5,1 0 0,-3 1 6,1 0-3,0 0-1,-3 2 1,0-8-2,-2 15 1,0-7 1,-2 1 1,-3 0-2,1 1 5,-2-2-5,-1 1 2,-3 4 0,-2-2-1,-4 0-2,-6 3 3,-2-2-2,-1-2 2,-4 5-4,1-3 5,-2-1-3,-2 0 2,1-3-2,-1 1 1,1-5 1,-1 4-3,3-4 4,0 2-1,-1-1-1,1 0 2,1-1 0,9-2 1,-1 0-4,5 1-1,-4-2-3,6 0 6,2 3-1,0-3-10,2 1-14,2 1-3,1-2-25,8-1-15,-12 1-7,12-1-23,0 0-3,0 0-29,0 0-21,0 0-52,0 0-107,0 0-335,38-14 148</inkml:trace>
  <inkml:trace contextRef="#ctx0" brushRef="#br0" timeOffset="255035.2962">20650 8203 108,'-7'-7'159,"7"7"-7,-6-7-14,6 7-19,-6-6-1,2 1-6,4 5-9,-9-4-9,3 0-15,6 4-4,-16-4-12,5 4-4,-1-2-8,-1 1-3,2 2-8,-3 1 3,0-4-4,-1 4-1,2 0-8,-1-2-1,1 2 5,1 0-6,0 0-2,1 1 3,-1-1-2,0 2-2,1-2-2,0 2 0,2-1-6,3 0-1,1-1-1,5-2 0,-11 5-1,8-1-1,3-4 3,-5 9 2,5-9 1,-3 10-1,3-10-3,2 11-1,-1-3 15,1 2 2,1-1-3,0 2-1,0 1-3,3 0 3,0 3 1,-2 1-1,1 0 2,-1-1 1,1 3-1,-1-4-3,-1-3-2,2 2 5,-1-3-3,-1 3-1,-2-2 1,2-2-6,-1 1 4,2 0-7,-3 0-2,1-3 2,0 3-2,-2-2-1,0-1-1,0 2-1,0-9 2,2 13-7,-2-6 4,2-1-4,-2-6-2,1 12-1,-1-12 3,-1 10-4,1-10-8,-2 8-9,2-8-11,0 0-14,-2 10-15,2-10-20,0 0-21,0 0-36,4 6-28,-4-6-44,0 0-127,0 0-356,0 0 159</inkml:trace>
  <inkml:trace contextRef="#ctx0" brushRef="#br0" timeOffset="255803.1868">20399 8453 225,'-5'-4'228,"5"4"-27,0 0-19,0 0-17,-4-7-14,4 7-12,0 0-17,0 0-12,18-3-14,-5 0-7,1 2-12,8-2-4,0 0-10,5 2-6,3-4-9,1-2-11,1 2-13,0 0-19,0-1-13,0 3-5,2-4-23,-6 4-14,2-3-11,-1 0-4,-8 1-16,-1-2 4,-2 1-5,0-2 2,-1 1 10,-1 0 2,-4 1 3,-1 2 9,-2-1 6,-1-1 11,-3 0 4,1 0-1,2 1 25,-6 0 4,-2 5 17,5-10 6,-3 4 13,-2 6 9,4-8 9,-4 8 2,0-7 5,0 7 7,2-7 5,-2 7 2,0 0 4,0 0-9,0 0-4,0-8-6,0 8-5,0 0 0,0 0 5,0 0 1,0 0 0,-10 19 2,7-8 1,-2 3 2,0 0 5,4 3-4,-2 0 1,1 1-5,-5 6 8,5-6-4,0 1-6,0-4-3,-2 3-3,3-3-2,1-4-2,-2 2 1,2-4-8,-1 3 5,0-2-14,1-2 4,-3 0 1,3-8-7,-3 12-9,3-12 2,0 9-3,0-9 1,-2 7 0,2-7-3,0 0-1,0 0-2,0 0-4,0 0 2,0 0 0,0 0-3,0 0-3,-1-27 6,1 11-7,0-1-4,1-2-11,-1 0 1,2-7 1,1 1-4,0-2-8,-2 1 3,2 2-6,-3 0 3,2 3 0,1 2 4,-1 1 2,0 2 2,-2 2-1,0 3 5,1 0-1,0 4 3,-1 7 2,0-10-2,2 4-1,-2 6 8,0 0-3,1-13 3,-1 13-3,0 0 4,0 0-2,6-2 2,-6 2 3,0 0-2,16 13 10,-10-4 7,3-1 6,2 3 2,2 3-3,1 1 1,-1 0-1,4-1-6,-3-1 1,4 9 1,-3-8-4,8 2 1,-10-2-4,7 4 2,1-1-2,-7-3-1,-1-1-1,2-2 1,-2 0-4,-1 0 0,-1-4 1,0 1-3,-1-1 0,-2 0-5,1-1-5,-3-4-5,0 3-14,-1-2-15,1 1-11,-6-4-11,6 5-12,-6-5-16,8 3-11,-8-3-14,0 0-10,4 2-30,-4-2 4,0 0-37,0 0-153,0 0-370,0 0 165</inkml:trace>
  <inkml:trace contextRef="#ctx0" brushRef="#br0" timeOffset="255996.8449">20962 8387 203,'-8'3'198,"8"-3"-11,0 0-18,0 0-13,0 0-15,0 0-15,0 0-11,27-7-11,-8 5-9,0-1-8,12-4-7,2 5-13,-3 0-9,-1 2-16,2-3-21,-5 3-32,5-2-25,-14-1-29,6 4-28,-4-3-37,-6 2-123,-3 1-273,2-2 121</inkml:trace>
  <inkml:trace contextRef="#ctx0" brushRef="#br0" timeOffset="256939.6564">18906 8844 111,'0'0'148,"0"0"-14,0 0-17,0 0-8,0 0-10,0 0-2,0 0 4,0 0 1,0 0-9,25-9-5,-7 6-1,2 0 0,2 0-3,7-1-13,2 1 0,2-1-2,5 1-11,13-1 3,0 1-6,0 0-1,6 3-9,1-3 0,1 3-5,1-2 0,1 0-3,4-1-2,-1 0-7,1-4-4,-1 3-4,-1 1 6,-3-2-4,-1 0-4,-3 0 0,-4-2-1,-16 4 0,2-1-1,-2 0-3,-1 1 0,-6 2-3,-7-1-3,-2 1-10,-3 0 3,-3 1 2,-5 0-7,-1 0 2,0-1 1,-8 1-3,0 0 3,11 0-5,-11 0-7,0 0-3,0 0-11,0 0-7,0 0-9,0 0-3,0 0-20,0 0-5,-28-5 2,15 6-10,0 1-12,0 0-7,-1-1-10,-2 3-34,-4-1-99,0-2-260,2 3 116</inkml:trace>
  <inkml:trace contextRef="#ctx0" brushRef="#br0" timeOffset="257324.2005">19405 8961 54,'0'0'146,"0"0"-10,0 0-11,0 0-8,0 0 9,19 4-9,2-2 2,9-2-6,6-2-7,14 0-10,4-3-14,3 7-3,3-6-7,3-1-6,2 4-2,26-5-7,-27 4-4,1-3-8,26-3 0,0 0 0,-26 2-7,27-1 3,-27 1-1,31 3-4,-31-3-5,-3 3-2,1 1-1,-3 0-6,-5 1-3,-1 1 2,-16-1-3,0 0-2,-7 2 0,-2 1-1,-9 0-2,-2-1-1,-7-1-3,2 0 1,-6 0 5,-7 0 1,9-1-4,-9 1-1,0 0 6,0 0-6,0 0 3,0 0-5,0 0-5,0 0 1,-13-16 2,13 16-6,0 0-18,-10-3-12,10 3-23,0 0-28,-7-2-38,7 2-22,0 0-188,0 0-354,0 0 157</inkml:trace>
  <inkml:trace contextRef="#ctx0" brushRef="#br0" timeOffset="263865.3726">18815 6614 84,'0'0'82,"0"0"-4,0 0-6,0 0-5,0 0 0,0 0-5,0 0-11,0 0-2,0 0-7,0 0 10,0 0-13,0 0 5,0 0-4,0 0 3,0 0-5,0 0-2,14-11-3,-14 11-7,0 0 10,0 0-6,0 0-3,1-8-5,-1 8 2,0 0-4,0 0 1,3-9-2,-3 9-2,0 0-11,3-6 12,-3 6 6,0 0-2,4-8 1,-4 8-4,3-6 0,-3 6-6,5-7 0,-1 3-3,-4 4 0,4-5-6,-4 5 8,3-7 6,-3 7-11,6-5 0,-6 5 0,7-7 1,-7 7 0,9-6 1,-4 4 1,0-1-6,-5 3 2,9-7 5,-3 5-7,-6 2 0,11-4-12,-7 1 14,-4 3-5,9-4 1,-9 4-4,6-3 3,-6 3 5,7-2-6,-7 2 8,0 0-2,0 0-3,10 0-3,-10 0 0,0 0 3,0 0-3,0 0 4,0 0 1,9 0 5,-9 0-10,0 0 0,0 0 9,2 8-6,-2-8-2,0 0 3,4 6-7,-4-6 1,0 0 4,1 6 1,-1-6-1,3 8 2,-3-8 0,8 7-11,-7-2 13,-1-5-9,2 7 2,1-2-1,-3-5 10,4 12 6,-2-8 4,0 1-9,0 2-4,-2-7 0,3 9 4,-3-9-8,2 10 1,2-5-2,-4-5 9,4 9 1,-4-9-5,2 7-2,-2-7-4,2 6 2,-2-6 5,1 8 4,-1-8-6,0 0 3,1 9 0,-1-9-2,0 0 1,0 0-8,2 8 2,-2-8 7,0 0-4,0 0 0,0 0 5,0 7-15,0-7 9,0 0 1,0 0 0,0 0-13,0 0 12,0 0 2,1 8-2,-1-8 8,0 0 0,0 0 3,-1 11 3,1-11-4,0 0 1,-4 8-5,4-8 2,-4 6 5,4-6-7,-4 9-7,4-9 7,-4 8-3,4-8 0,-5 8 2,5-8 1,-4 9-3,2-4-6,-1 1 5,3-6-1,-6 9 5,2-5-5,4-4 4,-6 9-3,3-3 8,-1-1-8,4-5 0,-5 12-1,3-6 8,-1-1-2,3-5 2,-5 9-6,5-9-2,-4 7 6,4-7 1,-4 6 0,4-6 1,0 0-1,-1 6 2,1-6 2,0 0 0,0 0-3,0 0 4,0 0-2,0 0 2,0 0 8,0 0-2,13 4 2,-13-4-4,0 0-3,15-8 1,-3 6 0,-1-2-1,2 1 1,2-4-3,3 2-2,0-1-2,1-1 1,0 1-3,2 2 2,-1-4-4,-2 3 0,3 1 4,-5-1-6,1 2 5,-6 1-3,-2 1 0,-1 1-3,-8 0-2,12-3 3,-12 3 0,7 0-2,-7 0 0,0 0 0,10-1 2,-10 1-3,0 0-1,0 0 3,0 0 0,8-1-6,-8 1-5,0 0-17,0 0-21,0 0-34,0 0-43,0 0-88,0 0-114,0 0-350,0 0 155</inkml:trace>
  <inkml:trace contextRef="#ctx0" brushRef="#br0" timeOffset="406529.2707">18810 10226 119,'-4'-5'173,"0"-1"-9,0-1-4,0 2-16,-1-4-9,0 0-9,1 3-10,-1 0-8,1-4-3,-1 3-8,-1-2-8,2 4-4,0-4-3,-1 3-9,0-2-3,1 1-13,-2 3-4,-3-2-5,0 1-8,-2 1-1,-1 1-6,-5-1-7,-2 2 2,1 0-3,0 1-4,-1-2 0,2 3-3,3 3-2,3-2 1,-1 1-4,0 0 1,0 3-1,0 1-2,1 0-6,1 0 4,-2 3-2,2 1-1,-1 2-2,-1 2 1,6-4-4,-1 1-3,1 3-3,0 2 6,-1 1-2,5-2 5,-1 2-4,2-1 0,1-4 2,1 0-3,0-1 1,2-2-2,1 1 9,1-1-7,1 1 2,1-3-1,0 0-1,1 0 2,2-2-2,0-1 0,1-1 1,-3-1-2,3-1 4,-1 0 0,3-2-6,-3-2 7,-2 1 0,2 0 2,-1-4-6,-1 1 0,1-2 7,1 0 0,1-4 2,-3 1-1,3-2-1,0-2-1,-6 3 1,5-3 1,-6 3-2,2-1-1,1-3 1,-4 4-2,3 2 0,-1-1 2,-2 1 0,1 0 13,0 1-1,0 0-1,-3 0-1,3 1-4,0 1 1,-3 0 0,-1 6-3,6-10 4,-3 3 1,-3 7-4,4-5 3,-4 5-3,2-6-3,-2 6-4,0 0 1,7-6-5,-7 6 3,0 0-3,0 0-3,0 0 11,0 0 0,0 0-3,8 19 6,-7-10 7,3 3 1,-2 0-4,-1 2 3,2 2-2,0 4 1,-1 6-2,1-7 0,-2 5 3,2 3 2,-1-4-2,1-2 6,-2 4-1,1-5-1,-1 0-3,2-2 2,-3 1-5,0 0 6,-2-1-2,1-1 0,0 1 0,2-3 0,-2-1-6,-1-3 3,-1-1 1,3 1-3,-2-1 2,1-4 1,1-6 0,-2 9 4,1-3 3,1-6 8,0 0 5,-1 10 5,1-10 12,0 0-14,0 0-6,0 0-2,0 0-4,0 0-5,14-28 2,-8 19-7,-1-4 7,0 2-9,2-4-3,-1 0 1,3-1-2,0-1 0,-1-1-6,2 2 2,-4-1-3,1 0 10,1 3-12,0-1 3,-1 0-3,-2 5 6,-1 0-8,1 1-3,-1 0 2,2 1 0,-2-1-1,0 2-1,0 3-7,-2-2-13,1-1-12,-3 7-15,4-7-19,-4 7-20,0 0-22,6-7-8,-6 7-10,0 0-10,0 0-8,0 0-27,13 7-12,-13-7-22,7 9-193,-3-6-430,3 2 190</inkml:trace>
  <inkml:trace contextRef="#ctx0" brushRef="#br0" timeOffset="406920.4072">19248 10348 174,'0'0'186,"-10"5"-11,10-5-9,-11 11-13,2-3-11,5 2-14,-3-1-8,1 2-11,2-1-9,-4 6-5,6-4-8,-1 0-12,2 0-8,1 0-6,1 0-8,-1 1-1,5 2-2,0-1-8,-1-3-6,0 0-3,4-2 2,-2 0-4,5-2 0,0-1-2,-1-2-3,3-2 2,-3 1 5,4-3 1,-2-2 6,-1 0 1,2-1 13,-3-3-1,2 2 0,-2-3-4,-1-3-2,-2 1 0,2-1-3,-4 0 4,2-2-5,-6 0-3,-1 0-1,-1-5-4,-3 5-2,0-2-4,-6 0-4,-2 0-4,0 2 1,-6 1-4,0 1-17,-8-3-3,1 4-24,-3 2-13,1 0-22,1 1-14,6 3-27,2 2-25,-1-1-7,6 0-26,0 2-28,3 0-183,0 0-399,10 0 176</inkml:trace>
  <inkml:trace contextRef="#ctx0" brushRef="#br0" timeOffset="408030.9016">19503 10018 76,'-10'-8'161,"3"-1"-16,-2 2-4,0-2-7,1 1-16,0-1-7,-1 1-3,-1 1-2,3 1-8,-2-2-6,1 2-8,-2-4-8,1 3 5,-1-2-12,-2 3-1,-3-3-10,0 2-6,-2-2-2,-1 3-2,1-1-1,-2 1 0,-2 0-7,0 0 13,1 0-5,-2 3 0,3-2-3,-10 0 12,7 3-10,-5-4-5,0-1-6,-1 3 3,7 1-1,-2 1-7,3 0-1,1-1 2,-2 0-7,2 1 3,0 1 1,0 0-2,1 0-2,4-1-1,1 1-4,-1 0 0,-3 2-1,5-1-2,-3 1-3,1 1-1,2-1-1,-2 0 0,2 0-3,-1 0 1,1 2 2,0 0-4,-2 0-2,4 2-2,-3-3 0,0 4-1,3-2-1,-3 1-1,2 0 2,-1 2-1,3-1 2,-4 1-2,3 0 3,0 1-7,0 1 2,-2 1 0,2-2 0,1 1 0,0 1 0,0 1 0,0 3 0,0 0 0,0 2 0,0-2 2,0 1-2,2 1 0,-2-1 0,3-1 1,-1 1-1,2-3 3,-2 3-2,1 1 6,1-2-7,0 3-1,0-2-1,0 0-1,1 1 6,1-1-2,-3 1 1,5-2-2,-3 3 0,3-1 2,-2 0-4,2-5 2,2 3 1,-4-2 1,3 1-3,0-1 2,2 0 1,-1 3-2,0-1-1,1 1 2,3 1 2,-4-1-2,5 0-2,-3-1 5,1 2 1,1 0 0,-1-2-4,1-2 3,0 0-1,2-2-1,-1 3 2,1 0 3,0-1-2,3 2 0,-4-3 1,2-1-5,3 2 4,0 1 1,-1 1-1,2-2 5,0-1-5,1 2 1,0-1-2,1-1 2,-1 1-3,-1 0 2,1-3-2,4 1 1,1 1 1,-2 0 0,3-1 0,5 1 1,-5-3 0,1 0 0,-1-2-3,2 0 3,6 2 1,-6-2 1,0 1-3,-1-2 0,2 0 4,-2 2 0,1-2-6,-1 0 4,1 0-3,-1-1 4,2-1-6,-3 0 4,0 0-1,-1-2-1,1 1 1,2 1 1,-3-3-3,2 2 2,0-1-1,-7-1-3,8 1 0,-3-1 4,1-1-2,0 0-1,-2 1 0,0-3 3,-4 1-3,6 1 1,-7-1 0,1 1 7,-1-1-6,1-1 0,0 0 0,0 0 5,2-2-1,1 2 3,-3-1-7,4-3 5,-5 2-4,6-1 5,-6 3-3,0-4 3,3-2-6,-2 4 6,-3-2-1,3 1 2,-3-1-5,2 1 0,0-5 3,-3 4 4,0 0-2,3-3-2,-3 0 1,0 2-1,1-2 2,1-2-1,0 1 1,-2 1 0,0-4 3,-2 4 0,0 0 3,2-4 6,-6 3-6,3 0 1,-1 0 7,-1 0-2,-2 0 11,-1-3-2,1-1 1,-4-2 1,2 1-6,-2-1 3,-2 2 3,0-2-13,-1-2 4,-1 1 0,-5-5 1,2-1-5,-3 0 2,-2 0-1,1 3-5,-6-2-1,0 1 7,-1 2-14,-1-2 7,-4 2-7,1 1 8,-2-1-12,1 2-1,1 0 4,-6 2-2,5 1-8,-3-2-22,1 4-12,0 1-32,-1 0-14,1 0-27,0 2-41,-1 3-47,7 0-52,-9 0-288,11 2-582,0 0 257</inkml:trace>
  <inkml:trace contextRef="#ctx0" brushRef="#br0" timeOffset="410172.261">21220 12782 2,'4'-5'169,"-2"-3"-9,2 1-10,-4 7-6,4-16-3,-2 6-14,-4 0-9,2 0-7,0 1 8,0 0-15,-2 0-3,0-1-7,-2 2 3,0-1-7,-2 1-8,-3 1 7,-1-1-11,-5-1-9,0 2-3,3 2-5,-6-1-10,0 3 1,-2 2 1,2 2 1,0 1-3,1 1-1,-2 0-4,2 3-6,-2 1-2,3 2-3,1 2-12,-2-2-1,4 3-4,1 1 1,2 0-2,0 1-3,1 1-1,3-2-5,1 1 2,1 1-1,4-3-1,-2 0 1,4 0-4,-2-1-4,2 0 2,1 1 0,1-4 0,2 0 0,0 0 5,1-1-5,-1-2 5,4 0-5,-1-2 2,3-1 0,0 0 2,-1-4 1,2 1-4,-1-2 3,1-2-1,-1-1-3,-1 0 0,-1-1-1,4-4 2,2 0-3,-4-1 1,1-1-2,-4 0 7,0 3-6,2-4 0,-4 4 0,2-1 6,-4 3 4,1-1 6,-4 3-2,2 1 6,-1 0 2,-3 5 0,4-9 0,-4 9-3,3-6-2,-3 6-3,0 0-5,0 0 2,0 0-5,1-7 1,-1 7-4,0 0 2,0 0-3,0 0-2,0 0 5,10 16 14,-7-6-2,-1-1-2,2 7 6,-4 1 13,6 1-1,-5 2 2,3 6-2,2 1-1,-2 0 3,2 0-3,-3 3 0,1-1-5,-2 3 2,2-3-3,0 1-1,-4-2-7,6 0 2,-4-2-3,0-6-1,1-1-5,-1-2 1,2-3 1,-4-1-5,2-1 7,0-1-2,-1-5-2,-1 1 2,1 1 9,-1-8 1,2 8 5,-2-8 4,2 6 2,-2-6-3,0 0 1,0 0 0,0 0-6,0 0 3,17-22-10,-12 12-1,3-5-7,-1-1 7,2-2-1,4-4-4,-5 5 0,3-5-10,-1-2 5,2 8 2,-1-10-7,-1 3 4,3 1-4,-5 6 1,-1 0 2,1 1-3,-2 4 0,-1 1 1,1 0 0,-1 0 8,1 1-11,-1 0 0,-1 3-3,-1 1 3,1 1-16,-4 4-24,5-10-21,-5 10-24,4-4-27,-4 4-27,0 0-23,0 0-19,0 0-30,0 0-17,16 7-42,-16 0-204,0-7-511,7 8 226</inkml:trace>
  <inkml:trace contextRef="#ctx0" brushRef="#br0" timeOffset="410458.06">21735 12899 2,'0'0'276,"0"0"-22,0 0-24,0 0-24,0 0-22,0 0-18,0 0-9,0 0-16,0 0-7,0 0-8,2 25-11,-2-13-1,0 2-6,2 1-11,-2 2-6,0 1-9,0-4-12,0 2-2,0 0-1,0 0-10,0-5-4,0 1-2,0 0-9,2-1-3,-2 0-1,0-2-5,0 1-5,0-3-11,0-7-12,-2 13-21,0-8-20,2-5-15,2 9-20,-2-9-15,0 0-19,0 0-30,0 0-37,0 0-34,0 0-157,0 0-392,0 0 174</inkml:trace>
  <inkml:trace contextRef="#ctx0" brushRef="#br0" timeOffset="411558.1583">21843 12672 74,'-5'-10'196,"0"2"-14,1-1-18,0-1-10,0 3-15,1-3-3,-3 2-7,-1-2-13,4 1-5,-4-1-15,3 1-8,-4-1-9,2 1-2,-1-1-7,-1 2-1,1-2 1,1 1-7,-4 0-2,-1-3 2,-1 2-10,4 3-1,-3 0-3,-5-4 0,1 0-2,-2 4-1,2 0 1,-4-3 0,2 3 2,-3 0-4,1 0-4,0 0-1,0 1-3,-1 0 1,2-1-4,0 1-3,-1 2-3,0-3 0,0 0-4,2 3-4,-1-1 10,2 1-4,-2 0 0,3 2 1,1 0-8,-3 1-1,-1-1-2,2 2-1,-5 2-3,3-1 0,5 0-2,-5 2-1,4 1-3,-1 2 4,-3-2 1,5-1-4,-1 2 4,-5 0 0,4 2 1,-1 2-2,-2 0-1,3-2 2,0 2-2,-2-1 3,0 2-2,2-2-1,0 3-4,0-2 1,-1 2-1,0 1 3,0 1-7,-4 4 7,2-3-2,0 4 3,0 1-4,5-3 2,-1-2-6,0 0 2,0 1 3,1-1 3,3 1-7,1 1 2,-4 0 0,3-2-1,2 1-3,1-5 1,-2 6-3,2-2 6,-4 0-5,3 0-1,2 0 3,-1 2 1,-1-2 4,4 0-6,-2 1 1,4 1 8,-2 1-8,2-1-1,2 0 0,-2 1 3,2-5-3,0 0 0,2 7 4,0-3 2,0 1-6,2-2 8,-2-1-3,1 3 9,1 1-5,3-2 1,0-1 2,-1 1-6,3 0 4,0 0-3,-2 0 2,2 0-6,-1 0 5,3 1 1,0-1-2,4 4-4,-3-4 2,1-3 4,4 0-4,4 6 4,-1-1-3,-3-5 3,7 2-2,-3-1 5,3 1-4,0-2 0,0-1 0,1 2-1,-8-2 1,8 0 0,-1 0-5,-7-1 2,4-3 2,2 6 2,-5-7-7,4 2 3,-7-2 4,6-2 2,-2 2-7,2-1 6,-1-2 0,-1 0-3,7 2-1,-6-4 5,1 1-2,-2-2 3,2 0 1,2 0-2,-5 0-2,4-2 4,-3 0-6,0 1 3,0-1-2,-2 1 0,1-4 0,0 3-7,0-1 5,-6 1 9,5-3-13,-1 1-1,-3 0 1,3-3 2,2 2-5,-6 1 12,5-2-5,-5-1-9,4 1 7,2-1-7,-8 0 6,3 3-1,4-4-2,-6 3 1,1-1-2,-1-1-2,1 0 8,0 0-3,-1 1 0,1 0 2,-3 0-6,-1 0 0,4 1 4,-5-1-2,2-2 2,2 1 1,-2 0 5,-2-2-12,1-1 4,1 1-1,1-2 4,-2 1-5,5-5 14,-1 3-16,-1-3 2,1 2-2,-5 2 4,3-4 0,-4 4 0,3 1 0,-1-6 4,-1 5-3,1-1-3,-4 1 5,0 0-1,2 0-3,-1-1 0,-1 0 2,0 1 1,1-3 11,-2 1-7,-1 1-7,2-2 11,1 0 4,-1-1 1,0-3 4,-1-1-4,-1 0 3,2-2-7,-4 2-1,-3 0 1,3-1 0,-1 1-3,-4-2 12,1 1-10,-5-5 0,0 6 0,2-1-6,-4-3 11,-5-2-5,5 3 4,-5-3-14,3 1 17,-5 0-11,2 0 0,-4-1-2,1 0-4,0-1 0,-4 2 6,2 2-11,0-4-2,0 3-29,0 1-8,-4 2-24,2 2-30,0 2-38,-2 0-50,-1 0-61,-1 3-321,3-3-614,-1 1 271</inkml:trace>
  <inkml:trace contextRef="#ctx0" brushRef="#br0" timeOffset="412851.3603">23684 10923 53,'-5'-9'198,"-3"2"-14,0-3-12,-2 2-19,1-5-8,-2-1-15,-1 1-11,2 0-8,1 3-7,-5 0-8,5 0-10,0 2-2,-2 1-9,0-2-5,0 3-4,1 0-8,2 0-6,-1 3-9,-2 0-1,5 3-12,6 0 4,-15 3-5,5 1-6,-2 3-4,3 0 0,-5 2-5,1 4-1,1 2-2,3 2 0,-2 0-3,1 1 2,2 4-4,1-4-2,-1 6 3,6-3 3,-2-3-9,4 1-1,4-1-1,-2 0 3,0-2-3,4-1 1,-2-4 4,1 0 2,4 0-3,-4-3-3,3-1 2,1 0 0,-2-2-1,1-1 2,-2-2 1,2 0-1,3-2 3,-3-1 3,-8 1-8,17-7 3,-7 1-3,-1-2 2,-1-1 4,-4 0 4,5-2-1,-3-3-3,0-2 3,1 0-4,-2-1 2,0 3 6,-3 2 6,2 0 3,-1 0 0,-1 0 1,-1 0 6,2 1-2,-1 0-8,0 2 10,1 0 1,0 2-1,-3 7 1,0-11-3,0 11-1,0-9-5,0 9-4,0 0-3,1-6 0,-1 6-2,0 0 1,0 0-5,7 22 7,-7-12-2,2 6 6,2 3-1,1 6-2,-1-1 4,4 4 4,-4 1-5,-2-2 0,3 3-3,-3-1 1,2 2-2,-1-3 3,-1 1-3,0-2-3,0-3 0,3 1-3,-4 0 0,3-5-2,-4-4 3,2 0-2,-2-2-4,0-5 1,2 1 0,0-1 3,-1-1-1,-1-8 3,0 9 16,0-9 8,2 7 10,-2-7 1,0 0-2,0 0-2,0 0 4,0 0-13,0 0 1,-2-26 8,2 14-18,2-6-4,-1-1-3,1-8-2,1 2 0,1-1 1,-1 0-6,-1 0 1,-2 8 2,7-6-4,-3 6-2,1-3 0,-1 6 0,3 1-2,-7 2 0,4 2 0,2 0 0,-2 2-1,-2 1-6,0 1-3,-2 6-13,6-8-15,-5 3-16,-1 5-16,6-6-10,-6 6-22,12 0-15,-3 1-18,3 4-30,-2 1-23,1 0-17,2 2-251,-1-1-488,-3 2 216</inkml:trace>
  <inkml:trace contextRef="#ctx0" brushRef="#br0" timeOffset="413241.8528">23929 11210 168,'0'0'201,"0"0"-24,0 0-11,0 0-17,0 0-20,0-21-10,0 21-11,14 0-10,-6 0-11,-8 0-11,19 3-6,-10-1-11,0 1-2,0 3-7,-2-2-2,0 0-9,-2 0-7,-2 1 4,2 0-12,-3 1-3,1 1 4,-3-7-2,-3 15 6,2-8 5,-5 1 7,2 2 1,-5-4 5,2 1 4,-3 3 4,0-4 5,-1 1 6,-1-1 5,3 0 3,-1-2 1,-2 2-3,5-3 6,3 0-7,-3-1-8,7-2-4,-10 4-4,10-4-8,-4 3-5,4-3-7,0 0 2,0 0-8,0 0 1,0 0-3,0 0-4,0 0 2,21 4-5,-10-5-4,3-2 2,3 2-5,5-3-2,-2 2-3,7-3-14,-8 2-9,3-1-17,-2-1-21,1 1-22,-1 0-11,-1 2-19,0-4-23,-6 4-29,6-4-20,-7 1-23,-1 0-192,-3-2-425,1 0 187</inkml:trace>
  <inkml:trace contextRef="#ctx0" brushRef="#br0" timeOffset="414441.0868">24302 10735 64,'-9'-15'179,"-1"2"-6,-1 2-17,2 1-11,-2 3-1,-4-3-9,1 0-5,0 1-15,-1-3-8,-3 5 3,3 1-10,-1-2-13,1 1-3,-2-2-7,2 2-8,-2 0-2,0 2-5,-1-1 0,3 0-3,-4 1 9,1 0-6,2 2-7,-3-1-5,0 1-1,0-1 0,-1 0-7,1 3 0,-3 0-8,0 1 1,-6-3-3,8 6-3,-1-3 4,-1 0-10,2 3-5,0 0 0,3 1 0,-2-2-3,0 1 2,2 0-6,-1 1 2,0 3-2,0-1-3,0-1 0,3 3-1,-1-3 1,3-1-2,2 3-1,-6 2-2,4-2 0,-1-1 0,-1 1 0,1 4-1,3-4 2,-3 3-1,1-2-1,2 1 2,-3 0-3,3-2-3,-5 2 4,7-4 1,-4 5-3,-1 0 0,1-1 3,-3 1 0,7-1-3,0-1 2,-2 1-2,2 0-1,0 1 1,-2 2-1,2-2 0,2-1-4,0 3 8,-2 2-3,4-5 0,-1 1 0,2 0 0,0 2 1,-1 1-2,1-2 4,0 5-6,0 0 7,2 0-2,-2 4-2,2-3 0,0 1 5,1 0-2,-1 0-1,4-1 2,-1 3-4,1-3 3,-1 2 1,0-1 0,1 2 2,2-2-1,4 0 5,-2 0-6,-1-1 3,3 1 0,-3 0-1,6-4 1,-4 4-1,1-2-1,1 1 2,-1 0-3,1-1 6,1 0-2,4 6 1,-5-7 3,0 0-3,1 1 1,-1 1 1,3-1-5,-2-1 5,-1 2 1,1-3 5,3 2-6,-3-2 3,-1 2-3,3-2 1,-2 1-5,0-1 2,4 1-1,-3-4 4,1 2 2,0-2 4,3 1-2,-1-1 3,1 0-4,0-1 9,2-3-11,1 1 5,1 1-2,-2-2 0,4 0-2,-3-1-1,9-1 4,-7 0 1,2-1 2,5 0-4,-5 2 0,-3-3 0,4-2-6,-2-1 2,2 1-5,-3-2 1,-2 1-3,2-4 3,-2 4 3,3-4-4,-1 1 3,1 0-3,-2 0-2,0 0 0,-2 0 1,3-3-7,1 0 5,-2 0 1,0 0-1,-2 0-3,4 0-1,-3 0 1,-1 0 3,0 1-2,0 0-1,-2-2 0,-2 4 0,0-3 0,-2-1 0,0 3-2,1-2 2,-1-2 2,0 1-3,1-1 2,-2 0 2,3 1-2,-5-3 5,5 0-5,1-2 5,-3 1 2,-2 1-5,2-4 9,-4 6-4,0-2-3,5-3 4,-7 4 4,0 0 5,0 1 5,-1 0-7,1-2-3,-1 0 0,1 0-5,-3 1 1,2 0-1,-2-2 3,-1 6-1,1-5 6,1 2-6,-2-3 8,2 0-9,-2 0 0,0 1 2,3-3 2,0 2-8,-3-4 5,1 3-4,-1 0 3,1-3-1,0-2 2,-1 3 0,0-1-3,2 3-2,-2 0-1,0 0-2,1 0 2,-2 1 4,-2 1 4,1 0 3,0 2-6,-2-2 7,2 0 2,-3 0 2,2 1-1,-3-2 8,3 1-6,-3 0-3,1 0 11,0-1-11,-1 2 5,-1-7-3,3 5-1,-2-1 1,-1-2 0,1 0-6,0 3 0,1-2-7,0 2 2,-5-4 11,5 3-12,-1-2-5,-1 0 7,-1-1-8,0-2 1,-2 4-5,4-1 7,-3-1-4,2 4 4,-3-3-3,2 6-3,-4-6 1,-1 3 3,1-3-2,-3 3 8,2-2-5,-3 1-13,1 3 14,-4-2-8,3 2 3,-2 0-2,-2-1 5,-10-2-2,4 0-7,3 5-2,-8-1-14,2-1-24,-2 2-19,2 2-24,-2 2-30,0 0-41,-3 3-52,3 1-48,8 1-70,-7-1-214,6 0-588,2 0 262</inkml:trace>
  <inkml:trace contextRef="#ctx0" brushRef="#br0" timeOffset="443885.2945">17501 10433 112,'0'0'194,"0"0"-16,0 0-16,0 0-16,-8 3-1,8-3-24,0 0-8,0 0-16,0 0-3,0 0-6,0 0-3,0 0-1,27 1-3,-15-1-4,2-1-7,3 1-4,4 0-11,1-1-2,6-1-11,1-1 1,3 2-1,-1 1-8,0 0-3,-1 1-3,1-1-6,1 0 1,0 0-4,-3 0 1,1 0-6,-1 0 2,-1 0-1,0 2-3,-9-2-1,3-2 2,-2 4-2,-1-4-1,-6 2-1,4 0-2,-3 0 0,-2 0 1,-3-1-3,3 1 3,-4 0-1,0-1 2,-8 1-1,14-1 0,-14 1-2,11-1 0,-11 1-1,9 0 3,-9 0-2,0 0 2,10-1-3,-10 1 2,0 0-5,0 0 1,9 0-4,-9 0 6,0 0-2,0 0-2,9-1 1,-9 1-1,0 0 2,0 0 1,12 1-2,-12-1-2,0 0 3,10-3-3,-10 3 3,0 0 0,8-2-1,-8 2-3,0 0 2,9-1 5,-9 1-4,9-1 0,-9 1-4,9-1 6,-9 1-1,11-2-2,-11 2 1,12-3-2,-12 3 0,10-1-1,-10 1 3,9-1-2,-9 1 0,9-1 0,-9 1 0,0 0 4,0 0-2,0 0 3,10 0-3,-10 0 0,0 0-1,0 0 3,0 0-1,0 0 4,0 0-5,0 0-1,0 0 1,0 0-5,0 0-5,0 0-1,0 0 0,-15-16-5,7 13 3,8 3 0,-9-6 2,3 2-7,-3 0-8,-1 0 2,0-1-1,-1 2 1,-2-4 3,3 4 1,-3-1 0,0-2 3,2 1 2,0 1 4,1-1-1,1 0 8,2 2-1,1 0 12,-1-1-1,7 4 0,-10-8 3,6 6 2,4 2 2,-6-8 3,6 8-1,-4-5 2,4 5-4,0 0 0,-7-5-2,7 5 4,0 0-5,0 0-2,0 0-3,-3-5-3,3 5-4,0 0-2,0 0 3,0 0 8,0 0 9,0 0 0,0 0-4,6 20-1,-2-10 5,0 0 2,-2-2-3,4 1 1,-2 2-2,0 0-2,1 1-4,-1 0 2,1-1-1,-1 0-1,1 0-1,0 4 2,-1-4-5,-1-1 3,-2-1-4,2 2 0,-2-2 4,0-3 0,2 4-4,-2-4 0,-1-6-2,1 12 3,1-8-1,-2-4 2,3 7 3,-3-7 1,0 0 0,0 8 14,0-8 2,0 0-5,0 0 11,0 0-12,0 0-1,0 0-5,0 0 1,-2-29 0,2 20-3,-1-3-3,-1-5-3,1 0-1,-1 1 3,0-1-3,1-1 3,-2 1-2,2-1-5,-2 0 2,1 2-3,-1-1 1,2 2-1,-2 3-1,1 0 2,1 3-1,-2-1 0,2 0 2,-1 0-5,1 5 2,1 5-1,-1-13 0,0 8-3,1 5 0,-1-9 0,1 9 0,0 0 1,0 0-5,-3-8 2,3 8-1,0 0 0,0 0 4,0 0-4,0 0 0,0 0-2,0 0 7,6 21-3,-6-21 4,7 11-3,-5-4 1,1 0 1,1 0 4,-1 1-3,1-2 5,3 4-10,-3-1 6,2 0-1,0-2 2,1 1-3,0-1 1,2 1 1,-1-2-1,0 1 0,-1-1 3,1 0-3,0 0 3,-1-4-2,2 3 4,0-1-7,-1-1 7,-2-1-2,1 1 0,-2 0-1,2 0 2,-7-3 0,9 4 0,-9-4 5,8 2-4,-8-2-2,0 0 0,5 2 0,-5-2 1,0 0 0,0 0 4,0 0-7,-13 14 8,3-10-5,-6 3 0,-1 1 0,-4-1-9,-4 3-24,1 0-34,-1 0-45,5-2-56,2 1-67,3-1-194,3 0-461,6-1 205</inkml:trace>
  <inkml:trace contextRef="#ctx0" brushRef="#br0" timeOffset="453167.2597">18926 9737 95,'-8'-1'143,"8"1"-10,0 0-11,-10-4-5,10 4-9,-6-4-7,6 4-11,-5-4-8,5 4-5,-7-4-8,7 4-5,-9-5-4,9 5 5,-9-3-6,9 3-4,-7-4-3,1 2 4,6 2 11,-8-6-3,8 6-3,-7-6-9,3 2-5,4 4-3,-7-8-6,1 2-1,0 0-4,0 0-5,-1 0 2,4 0 1,-4-2 8,2 3 10,-1-2-10,2-3-3,0 2-7,0-2 4,-1 2 4,2-3-3,2 1-1,-1 0-7,0 1 2,2-2 3,-2 0-3,2-1-5,2 1-3,-2 0-1,0 1 2,2-1 4,-1 3 0,1-2-6,2-1-1,0 3 7,0-2-9,2 1-5,2 0 1,-3 0-4,4-1 2,-1 3-3,2-3-1,0 3-3,2-4 3,2 1-4,0-1 5,1 1-5,-1 2 1,4-3-2,-2 2 0,1 2 3,0-1-3,1 1 0,1-1 0,-4 2-2,3 1 4,-1 1-5,-3 0 1,-1 1 4,0-1-3,4 1-1,-4 1 6,1-1-4,-1 0 1,0 2-3,-3-1-2,2-1 3,-1 2-1,-1 0-1,2-1 1,-3 3 4,-9-1-2,15 0-3,-6 0-2,-9 0 4,11 2-3,-4-1 1,1 0 3,0 1-1,-8-2 1,12 6-3,-7-3 0,3 1 2,-3-2 1,0 2-3,0-1 2,-1 2-2,1-1 2,-5-4-2,8 11 6,-3-5-5,1 1 1,-2-3 2,0 3-3,0-1 1,1 2-3,0-2 2,-3 2 1,2 1 2,-1 0-3,1 1 0,1 0 3,-1 1-2,0-2 2,0 1 0,0 0 0,0 2 1,0 1-2,0-3 2,0 2-5,1 1 3,0-2 0,-1 5 2,-2-4-3,1 4-1,-2-1 0,0-3 3,2 1-1,-2-1 0,1 0 0,-1 0-1,-1 4 2,0-1-4,0-1 2,0-2 0,1-1 1,-2 1 1,1 0-2,-5 3 1,2-4 6,2 1-5,-2-1 0,-1 0-1,3 0-1,0 0 3,0 0 0,-3 0-3,0 1 3,3-2-2,0 0-1,-1-3 0,0 3 2,-1 0 0,1-2-1,-1 3 2,0-3-2,1 2-1,-1 0 2,2-2-1,-1-1-1,-2-1 1,4-6 1,-4 12-3,3-6 2,1-6 0,-3 9-1,3-9 1,-1 7-2,1-7 1,-3 6 0,3-6 1,0 0-1,0 0 3,0 0-3,0 0 1,0 0 0,-2 7-1,2-7-1,0 0 4,0 0-4,0 0-1,0 0 2,0 0-5,0 0 0,0 0-2,0 0-2,0 0-7,0 0-6,0 0-2,0 0-10,0 0-2,0 0-8,0 0-1,0 0-8,0 0-5,0 0-12,0 0-14,0 0-14,0 0 1,0 0-9,0 0-10,0 0-1,0 0 1,-11-15-8,11 15-24,-7-8-92,3 3-260,4 5 115</inkml:trace>
  <inkml:trace contextRef="#ctx0" brushRef="#br0" timeOffset="453657.1245">19302 9825 59,'4'-7'143,"-4"7"-14,6-9-4,-6 9-10,5-6-1,-5 6-2,6-3-16,-6 3-7,0 0-4,0 0 7,0 0 4,13 6-9,-13-6-8,5 8-1,-2-4-2,2 2-10,-4-1-7,2 3-5,-1 0-4,1 2 1,1-1-6,-3 1-3,2-1-5,0 2-3,0-1 0,-3 1-3,4-2-5,0 2-2,-3 1-4,1-3 1,0 0-1,-1-3-1,0 1 0,-1 2-5,0-9 0,2 10-2,-2-10-3,0 9 0,0-9 0,2 7-3,-2-7 5,1 6 3,-1-6 6,0 0 0,0 0-1,7 4 3,-7-4-8,4 2 1,-4-2 2,0 0-3,18-5-2,-12 3 0,3-3 2,2 3-3,0-2-4,3-1 2,-4-1 1,-1 0 0,2 3 1,0-5-4,0 1 0,-1 2-1,2-2 1,-3 1 0,2 1-2,-4 0 2,-1 1 1,-1 0-3,-5 4 5,10-7 0,-7 3-1,-3 4 7,4-7-5,-4 7-1,0-10-4,0 10 2,-5-9-2,-3 3 4,2 1-10,-5-1 6,1 0-4,-1 0 2,-5 1-1,1-2 1,2 3-2,0 0-1,2 0 1,-3 1-1,2 0 0,2-1-1,0 0 0,0-1-1,3 3-2,1-2-5,6 4-13,-12-4-12,7 1-13,5 3-21,-4-6-18,4 6-16,0 0-14,0 0-10,0 0-23,15-14-35,-5 10-119,-3-1-326,5 2 145</inkml:trace>
  <inkml:trace contextRef="#ctx0" brushRef="#br0" timeOffset="454110.0639">19851 9528 96,'0'0'168,"0"0"-9,0 0-14,-4-7-15,4 7-12,0 0-7,0 0-7,0 0-5,0 0-10,0 0-4,-17 13-13,13-7-1,-1 1-1,-1 1-5,2 1-9,-2 3 2,2-1 4,1 0-9,-1-1-5,1 1-4,2 2-6,-2-1-3,1 3-2,0-2-3,1-2-3,1-1-1,0 1-4,3-3-2,-1 3-3,2-3 2,-1-1 5,1-2-2,1 1 0,1-2 3,0-2 9,2 0-5,0-1 5,3-1-4,1-2 1,-2 0-4,3-3 1,0 0 6,-1-2 2,1-4 0,0 0-2,1-2 3,-2 1 5,-5-3-2,1-1-8,-4-1-5,-1 3 3,-1-3-5,-2 2-2,-3-1-4,-1 4-2,-1 1-3,-2-1-1,-1 4 0,-2-1-7,-2 1-10,1 2-15,-2-1-19,1 2-33,0 2-34,0 0-32,3 0-46,-1 2-217,10 1-433,-16-1 192</inkml:trace>
  <inkml:trace contextRef="#ctx0" brushRef="#br0" timeOffset="459439.3064">19451 10749 135,'0'0'153,"0"0"-15,0 0-7,0 0-7,0 0-9,0 0-11,0 0-5,0 0 2,0 0-9,0 0 5,0 0 0,0 0-1,0 0 1,19 12-11,-11-8 0,-3 3-8,0-3-4,4 2-5,0-1-1,-2 4-2,2-2-4,1 1-5,-1 0 0,4 2-7,0 1-3,-1-5-5,3 6-5,-1-1 2,-1-1-3,2 0 1,0 2 5,1-1-4,-3 2 3,4-2 1,-3-1-2,2 0-3,1 0-4,1 2-2,-2 0 0,1 0-3,1 1 1,-3-1 1,2-1-4,-3 2-2,2-1-2,0 1 0,-2-1 0,1 0 3,1 2-4,-2-3-4,-3 1 2,4 1-1,0-1-5,-1 1 3,-5-5-2,2 1-1,3 3 0,-6-3-2,6 2 7,-1 1-1,-1-1 2,1-1-5,1 1 2,-4-2 2,3 3-1,1 0 1,-2-1-4,1 0-2,-3-1 5,1 3-5,3-2-1,-2 1-1,0 0 0,-4-2 1,2-2-1,0 0 0,-3 2-2,6 2 1,-3 0 1,-2-1 2,5-1 2,-4 0-3,-2-3-5,3 3-1,-1-1 1,-2 3 3,3-3-2,-2 1-3,1 2 3,-1-2-4,0 0-1,-3 0 0,2 1 1,-1-2 3,1 2-2,0-1 3,1 0-3,-2 1 0,0-1-2,1-2 2,-2 1-1,3 0-3,-3 1 2,1-1 1,2 0 0,0 0-4,-2 0 3,0 0 1,3 0-1,0 0 3,-1 1-6,-3-1 5,3 1-5,-2 1 1,0-1 1,1-2 2,2 2-1,-2 1 0,0-3 0,-1 1-3,1 0 0,0 0 6,0 0-5,-1-1 1,1 2 0,-2-1 0,6 0 3,-6-2-4,3 1 1,1 1-1,-2-2 3,1 2 2,-1 0 0,1-2-3,-1 0-3,-1 1 1,-1-2 3,2 1-5,-1 0 6,0 1-4,2 0-1,0-1 0,-3 2 7,4-1-9,-4-1 8,1 0-4,1 1-4,-1-1 4,1 3 3,0-4 0,-3 3-2,3-2 1,0-2-3,-1 4-3,0-2 5,0 2-1,1-2-2,-1 0-1,1-1 1,-3 1 2,1 1-1,1-2-2,-2 1 3,1 0-3,1 1 2,-2-1 4,1-2-8,-1 0 4,0 1 0,0-1 3,-2 0-4,2-1-1,-4-4 2,8 9 1,-6-5 0,-2-4-1,7 7 0,-5-4 2,-2-3 2,5 5-8,-5-5 4,9 6-4,-7-3 3,-2-3 5,7 4-6,-7-4 1,5 4 5,-5-4-3,8 3-3,-8-3 5,0 0-2,6 3 5,-6-3-8,10 1 1,-10-1 0,0 0 1,7 4-1,-7-4 2,6 2-6,-6-2 1,0 0-4,0 0 2,10 4-2,-10-4 2,0 0 0,0 0-4,5 5 8,-5-5-3,4 3-5,-4-3 3,4 5-1,-4-5 0,4 5 2,-4-5 0,0 0-2,4 7 2,-4-7 4,6 2 1,-6-2-1,5 4 3,-5-4-5,5 3 2,-5-3-4,0 0 8,0 0-5,7 8 3,-7-8-2,2 3 2,-2-3-1,7 6-2,-7-6 2,2 4-1,-2-4-1,7 6-2,-7-6 5,5 5 0,-5-5-4,6 6 9,-6-6-11,5 4-1,-5-4-6,6 4 1,-6-4-1,0 0-4,2 5 3,-2-5-5,0 0-2,0 0-7,0 0 6,0 0-11,0 0-1,0 0-6,0 0-6,3 6-6,-3-6-7,0 0-7,0 0-10,0 0-13,0 0-17,0 0-13,0 0-18,0 0-26,-11-17-27,5 11-184,-1-1-405,-2-2 179</inkml:trace>
  <inkml:trace contextRef="#ctx0" brushRef="#br0" timeOffset="460058.7327">20770 12173 214,'0'0'213,"0"0"-13,-3 6-18,3-6-15,0 0-12,0 0-5,2 11-1,-2-11-12,6 8-9,-1-3-6,2-1-14,3 1-10,0 2-7,1-4-5,1 4-10,-3-1-4,9 3-6,-9-2-11,3-2-4,-1 2-1,2-1-10,-4-1-1,2 0-6,0-2 0,-1 2-6,1 0-4,-2-3-1,3 2-2,-5-1-2,1 0 1,-2-3-4,1 4-2,-7-4 1,15 1 0,-6 0-3,-4-1 0,-5 0-1,18-4-1,-14 3-3,3-1 1,-7 2-3,14-7-1,-6 2-2,-1 3-1,5-5 0,-7 5-5,1-4-1,1 0 2,-1 1-2,-2 2 5,-4 3 4,8-9-7,-8 9 1,6-5 3,-3 2-2,-3 3 2,4-10 0,-4 10-2,6-8 1,-3 2 4,2-1-6,-3 3 2,-2 4 1,9-11 1,-5 5-4,0 1 6,-4 5 0,5-8 2,-5 8-1,4-7 3,-4 7 6,5-7 8,-5 7 2,0 0 2,4-5 2,-4 5 4,0 0 4,0 0-4,0 0-3,0 0 8,3-8-1,-3 8-5,0 0 1,0 0 0,0 0 1,0 0-2,0 0-5,0 0 7,0 0-1,0 0-11,0 0 4,0 0-1,0 0-3,0 0 3,0 0-6,0 0 4,-23 0 8,12 0-10,0 3 6,-5-1-1,-2 0-5,1 2-4,0 0 0,0 1-3,-2-4 0,1 2-1,-1 1-11,0-1-7,1-2-11,-2 1-2,1-2-18,-2 1-11,3 0-19,-1 1-17,6-2-24,0 0-19,1 0-30,-1-3-24,5 2-22,-2-1-35,-1 1-182,-1-4-454,3 0 201</inkml:trace>
  <inkml:trace contextRef="#ctx0" brushRef="#br0" timeOffset="460645.0123">20014 11586 195,'-3'-8'237,"3"8"-11,0 0-13,0 0-7,0 0-16,0 0-5,0-9-9,0 9-9,0 0-14,0 0-5,0 0-8,0 0-15,0 0-3,0 0 0,0 0 3,0 0-12,0 0-8,0 0-4,-3 25-5,3-16-7,-1 2 0,0 0-8,0 1-6,-1 4 1,0 0-10,-1 0-1,2 3-12,1-1 2,-1-1-5,1-1-6,0 1-3,1 0-10,-1 0 2,0 0-2,1-2-5,-1-3-8,0-1-3,1 1-6,-1 0-21,2-1-14,-1 1-25,-1 0-28,3 0-38,-1 3-41,-1-2-51,5-2-55,-5-1-266,3 0-573,0-5 253</inkml:trace>
  <inkml:trace contextRef="#ctx0" brushRef="#br0" timeOffset="469009.0318">22038 12662 23,'0'0'125,"0"0"-13,0 0-4,0 0-26,0 0 14,0 0-15,0 0-5,-2 8-8,2-8 1,0 0-12,0 0 2,0 0-9,0 0-6,0 0 3,0 0 0,0 0 2,0 0-5,0 0-1,0 0-1,0 0 1,0 0-3,0 0 5,0 0-14,0 0 8,0 0-2,0 0 2,0 0-1,0 0 0,0 0 5,0 0-3,0 0-7,0 0-5,0 0 3,0 0-3,0 0-1,0 0-9,0 0 3,0 0-1,0 0 1,0 0 0,17-17 7,-11 14 1,-2-2 5,3 0-11,-1 1 1,3-2-1,0 0 4,0 0-3,1-1-1,5-4 0,-2 2-1,3-3-2,-2 1 1,2-2 2,1 1 0,6-5-3,0 0 2,1 0 3,-2 2-3,1-2 4,2 1-3,0 0 0,-1 1 2,0-1-2,-1 2-5,0-3-2,-8 6 3,3-1-3,-2 2-4,0 0-1,-1-2 1,1 1-2,-1 2 2,-5-1-3,1 3 2,2-5-2,1 3 1,-1-3-3,-1 1 1,1 0-2,1 0 2,-3 4 2,0-7-6,3 5 2,-1-3-1,-4 5 2,2-2-3,-2 2 2,-1-1-5,2 2 1,-1-1 3,-4 0-2,1 3 3,2 0-5,-4 0 1,2-2 1,-1 3-1,-1-3-1,2 3-1,0-3 0,-4 0-1,5 2 4,-5-1-1,6 0-4,-5 0 3,4 1 1,2-3-2,-3 0 0,1-1 0,0 2 0,2-1-2,0 0 1,-2-2 1,5 2 0,-2-3 1,2 3-1,-1-2 2,-2 1-3,2 0 2,0-1-1,-4 3 0,2-2 0,0 0 2,0 0-2,-2 4 1,1-3-1,0 0 0,-2 3 3,-1 0-3,-1 1-3,4-2 1,-2 0 1,-6 5 1,9-7 0,-3 2 3,0 0-3,-1 0 1,2 2-4,-2-2 2,-1 1 1,3 1-1,-7 3 2,10-6-2,-6 3-1,-4 3 2,7-4 0,-7 4 0,4-5-1,-4 5 2,9-5-1,-4 1 1,-5 4-2,6-4 3,-6 4-4,5-7 3,-5 7-1,6-2-1,-6 2 1,0 0 0,0 0 1,0 0-2,6-3 2,-6 3 0,0 0-1,0 0 5,0 0-6,0 0 1,0 0 0,0 0 0,0 0 0,0 0 1,0 0-3,0 0 3,0 0-2,0 0-1,0 0 2,0 0 3,0 0-6,0 0 5,0 0-1,0 0-3,0 0 0,0 0 0,0 0-3,0 0-15,0 0 0,0 0-11,-17-10 2,11 8-1,6 2 2,-14-1-2,5 0-15,-1-1-1,10 2-3,-17-1 5,5 1 1,5 0 1,-3-4-5,1 3 7,-1 0 4,10 1 2,-13-4-1,5 3 8,8 1 7,-12-6-1,9 3 1,3 3 2,-8-4 7,8 4 5,-7-7 1,7 7 10,-3-5 2,3 5 3,0 0-1,-2-9 1,2 9-2,0 0-1,0 0 5,0 0-1,0 0-5,0 0 5,0 0 9,0 0-5,0 0 0,0 0 7,0 0-5,0 0 0,16 18 10,-11-12 3,1 2 1,4 2-2,-1 0 2,1 3-6,-6-2 0,10 2 1,-5 1 0,0-1-3,1 0 0,0 0-3,-1-1-2,1 1-2,-1-1 0,0-1 3,0-2-4,-2 1-1,-1-1 2,3-1-4,-3-1 2,0-1-6,-2-1-1,0 0 1,0-2-3,-4-3 2,7 8 0,-7-8-1,3 7 0,-3-7 2,5 3-3,-5-3-1,2 5 5,-2-5 2,0 0 1,0 0-5,0 0-1,0 0 0,0 0-1,0 0 3,0 0-7,0 0 1,-5-29 2,0 19-2,-1 2 0,1-3-1,-1 0 2,-2-4-5,-1 2 4,1 2 5,3-3-10,-4-1 1,4 5 0,-1-2-1,0 1 2,-1 0-3,1 2 2,0 0 0,0 0-2,-1 0 3,3 0 0,0 3 1,0 1-3,4 5 1,-7-10-1,3 5 1,0 0-1,4 5 0,-7-7 3,7 7-3,-4-5 2,4 5-3,0 0 0,0 0 1,-8-6 1,8 6-2,0 0 2,0 0-2,0 0 4,0 0 2,0 0-2,0 0 0,17 17 0,-13-13-3,2 0 0,-6-4 6,10 7-2,-5-2-1,1-2-1,1 3 1,2 0 3,-2-1-5,1-2 4,1 3-1,1 1-2,-3-4 2,3-1-2,-3 2 3,1-2-2,-4 1 2,-4-3-1,13 4-4,-9-2-2,-4-2 0,10 3 1,-10-3 3,6 3-5,-6-3 3,0 0 1,7 2 0,-7-2-1,0 0 3,0 0-2,6 2-3,-6-2 7,0 0-3,0 0 0,0 0-4,0 0 1,0 0 2,0 0 3,0 0-2,0 0 2,0 0-2,-6 15 0,-1-9-3,-1 1 6,-2 0-3,-3 3 2,-1-1 1,3 4-14,0-3-9,-3 3-15,3 1-16,0-3-20,2 3-13,0 2-19,5 0-19,0 0-17,3-1-15,-2 2-172,1-1-355,4-1 157</inkml:trace>
  <inkml:trace contextRef="#ctx0" brushRef="#br0" timeOffset="469714.7482">22959 12490 26,'0'0'159,"0"0"-18,0 0 2,0 0-20,0 0 1,0 0-27,0 0-2,0 0-4,0 0 7,0 0-2,0 0-6,0 0 3,0 0 3,-2 24-9,2-24 1,2 13 1,-2-2-10,0-3 6,0 2-9,0-1-8,0 2 5,0 0-1,2 0-3,-4 1-6,6 0-2,-3 1-2,0-1-2,-1 5-9,3-5-2,-3 0-2,0 1-3,2 0-4,0-2-1,-2 1-4,2 0-1,-4-1-3,2-2 0,0 1 8,2-3-10,1 0-1,-3-7-4,0 14 1,0-14-3,0 9-2,0-9 1,2 9-2,-2-9-2,3 5 5,-3-5-4,0 0-1,2 6-4,-2-6 2,0 0-3,0 0 3,2 5-2,-2-5-3,0 0-9,0 0-17,0 0-24,0 0-29,0 0-42,0 0-47,0 0-57,0 0-209,0 0-464,0 0 206</inkml:trace>
  <inkml:trace contextRef="#ctx0" brushRef="#br0" timeOffset="471773.3107">23031 12520 47,'0'0'119,"4"-5"-9,-4 5-6,0 0-4,0 0-12,0 0-1,0 0-13,0 0 0,2-8-7,-2 8-8,0 0 0,0 0 1,0 0-10,0 0 4,0 0-10,0 0 1,0 0-8,0 0-1,0 0 1,0 0-4,0 0 2,0 0-5,0 0 2,0 0-6,0 0 1,0 0-2,0 0 1,0 0 3,0 0 12,0 0 6,0 0 0,0 0-6,-6 20-1,6-20-6,-3 8-4,3-8 1,-4 9-2,4-9-2,0 12 19,-2-6-6,2-6-6,0 11-2,0-11-2,0 13 0,-2-6 4,2-7-6,-2 13 0,2-5-3,-2-1-3,2-7-1,-3 15-2,3-6 1,-5-2-5,5-1 2,0-6-4,-2 13 3,2-7-2,0-6 0,-3 12-2,3-5-1,0-7 0,-4 12 2,4-5 7,0-7-6,0 13 2,0-13 0,0 11-2,0-11 0,0 9-2,0-9-1,0 8 0,0-8-2,0 10-2,0-10 2,2 10-2,-2-10-1,0 8-2,0-8 2,0 8-2,0-8 3,2 10 1,-1-4 1,-1-6-2,2 10 0,-2-10-1,2 5 0,-2-5 0,5 9 0,-5-9 2,5 7-3,-1-5 1,-2 3 1,-2-5 2,9 7 0,-5-3 0,2-2-4,-2 2 2,-4-4-3,9 5-3,-9-5 2,8 4 2,-4-2-2,-4-2 3,12 2-2,-12-2 0,7 5-1,-7-5 0,11 0 1,-11 0 1,10-1 0,-10 1-1,11 0-3,-11 0 1,10-4 0,-2 3 6,-8 1-5,11-4 2,-7 1 3,-4 3 11,10-7 0,-4 4-1,-1 0-2,1-1 2,-6 4 1,9-7 2,-6 2-5,4 0-1,-3 0-4,0-1 1,0-2-1,-2 2 5,1-3-16,-1 2-2,0-2 5,0-1 5,-1 1 8,1-1 10,-2 1-6,0-4 0,-3 2 1,1-2 0,-2 1 1,-1-2 0,-1 2 0,-1-2 1,-2 3-5,0-3 2,2 4-4,-3-3 1,0 3-2,1 1-3,1 1-2,-2 1-3,-1-2 0,3 3-1,-3 0-9,-1-1-25,-3 3-20,5 0-22,-3 1-33,-1 2-39,3-1-36,-1-1-56,-1 3-212,2-1-482,11 1 214</inkml:trace>
  <inkml:trace contextRef="#ctx0" brushRef="#br0" timeOffset="476179.2801">21716 13615 87,'0'0'141,"0"0"-5,0 0-12,0 0-9,0 0-8,0 0-7,0 0-13,0 0-4,0 0-4,0 0 7,0 0-17,0 0 5,0 0-9,12 8 5,-12-8-7,7 4-2,-1-1 0,-2 0-5,2 1-11,-6-4 4,11 6-8,-5-1 7,2 1-3,-1 0-2,1 2-6,1-2 2,-2 3 5,2-1 1,2 4 2,-2-2-8,2 3-3,-2 2-1,2 0 2,-1 1-3,-4-1-1,-1-1-1,3 2-1,2-1-5,-4 0 7,-3 3-8,3-2 2,-4-1-5,0 1 3,1 1-3,1 1-2,-4-3-1,0 1-2,0-4-3,-2 2 3,0 1-2,-2-1-2,1 1-1,1-2 0,-2-1 1,2-2 0,-3 6-3,-3-1-8,2-3 0,-1 2 0,1 0 3,-3 0-2,0-5 0,0 4-3,-5 1 4,3-2 1,0-1-4,-3 2 0,3-5 3,-5 3 1,3-3-4,0 1 4,1-2-3,1 0-1,-5 1 0,3-3 0,-4 3-1,2-2 2,1-2 1,-1 2 1,-1 1 0,-1-4-4,0 0 5,3 0-1,-3-1-1,0 0 0,0 1-1,3-4 5,-1 1-5,-2 0 3,3-2-2,-4 0-3,0 0 1,5-1 1,-5-1-3,3-2 5,-2-1-4,2 2 1,-1-5-1,-2 2 2,2-2-5,0 2 3,-1-5 5,-1 2-2,2 0-1,-2-3-1,3 2-1,-1-1 6,4 0 1,2-1 0,-3 1 1,7-2 1,-3 1-1,0-2-1,4 0 0,1 0 0,-1 0 0,2 0 5,2 0-9,1 5 2,0-7-7,1 1 10,2 2-5,0 2-1,1 1-2,1-3 0,2-2-5,-1 3 4,1-2-4,2 0 5,0 2-4,-4-3 0,5 2 2,-1-1-1,4-1 2,0 1 2,0 2-2,2-9 1,-2 9-1,-1 0-1,3-2 0,-3 3 0,0 0 0,0 0 1,0-1 0,-3 6 0,-3-1-1,4 1 2,-3-1-6,-1 0 4,0 2 3,-3 2-2,4-1 1,-4 0-3,-3 6 0,6-6 6,-3 2-5,-3 4 3,8-4 0,-8 4 0,2-5-3,-2 5-1,0 0 4,0 0-3,2-6 3,-2 6-2,0 0-3,0 0 1,0 0-1,0 0 2,0 0-3,0 0 5,0 0-1,-24 12-1,12-6 1,2-1 0,1 3-1,-3-1 7,1 1-8,-3 1 6,-3 2-1,1-2-5,0 2 5,1-3-3,-1 2 5,0-1-7,-1 3 3,1-1-4,4-2 1,-2 1 3,2-4 2,-3 3-1,4-3-3,1-1 3,0 0 0,3-2 1,1 1-3,-1-1 2,7-3 2,-11 4-3,11-4 4,-5 3-2,5-3-3,0 0 5,-9 1-3,9-1 12,0 0-10,0 0 2,-7-10 1,7 10-3,0 0-5,7-14 6,-7 14-3,7-15 3,-2 5-6,4 0 4,-2 2-3,5-4 2,-4 3-2,3 1 1,-2 1 1,0-2 0,2 2-1,2-4-3,-3 4 0,0 3 3,-1-3-1,-4 2 2,7 1-1,-4-1-1,1 0-3,-1 3 4,0-2 0,-3 2 0,3-2-2,-4 2 2,-4 2-1,17-2-2,-11 1 0,-6 1 2,11 3-4,-11-3 3,12 3 1,-7 0 8,-5-3-8,10 8-2,-2-3-2,-2 1 5,-1 0-1,3 3-1,-4-1 0,4 0 2,-1 2 1,-1 0-4,1-3 3,-1 1 0,2-1-1,-2 0 1,-1-2 1,1 1-2,-3 0 0,2-2-2,-1 2 3,-4-6-1,5 7-3,-5-7 4,4 6 0,-4-6 3,4 5-2,-4-5 3,0 0 0,0 0 3,0 0 1,0 0 2,-22 1 1,22-1 0,-18-6 1,4 2-1,3 2-4,-10-2 0,2 1 4,-1-1-3,-1 2-3,1 0-1,-7 0 2,5 1-6,1 1 3,1 0-7,4 0-4,-2 2-11,4 1-11,2-1-11,3 2-21,-1-1-22,0 2-25,5 1-29,0-1-26,1 1-46,1 0-155,3-6-394,0 0 174</inkml:trace>
  <inkml:trace contextRef="#ctx0" brushRef="#br0" timeOffset="476771.5237">20826 14447 141,'0'0'248,"0"0"-17,-1-10-18,1 10-19,0 0-10,0 0-16,0 0-13,0 0-15,0 0-10,0 0-15,0 0-10,0 0-10,0 0-9,0 0-5,0 0-4,0 0 0,0 0 0,0 0-4,0 0-1,0 0-6,-2 28-3,4-21-7,-1 4-3,0-3-4,-1 3-5,3 1 3,-3 4 4,0 1-3,2 1 0,-2-1-6,0-2 0,1 1-9,-2-1-1,-1-2-4,2 0-5,3 1-1,-2-1 3,-1-2-8,0-1 5,1 2-7,1-4-3,-1 0 2,-1 0-3,3-1 0,-1 0-3,-2-1-14,0-6-10,4 9-17,-4-9-16,2 6-30,1-1-42,-3-5-34,0 8-42,0-8-52,5 6-192,-5-6-476,9 1 212</inkml:trace>
  <inkml:trace contextRef="#ctx0" brushRef="#br0" timeOffset="485047.2866">23635 10622 129,'-4'-7'130,"4"7"-12,0 0-16,-5-8 5,5 8-11,-2-6-12,2 6 0,-5-6-8,5 6-20,0 0 12,0 0 2,0-9-4,0 9-3,0 0-1,0 0-19,0-11 13,0 11-5,0 0 0,0-13-4,0 13 6,0-7 3,0 7-7,0 0-7,0-14-10,0 14 3,-2-11 1,2 11 6,-2-11-4,-1 6-4,1-2 6,-2 0-3,0-2 0,1 0-6,-2 2 6,1-1-2,1-1 4,-1 1 3,-2 0-5,4-1 4,-1-3-8,-3 1-1,0 2-3,0-3 3,1-3 1,-1 3-2,0-2-4,1 3-3,-2-4 4,1-1-1,-1 0-1,2 1-6,-3-1-2,4-1-1,0 1 8,-2 0-6,4-2-1,-3-1-2,3 2 1,0 0 3,2-1-7,-3-1 1,0 2-7,3-1 1,0 1 2,0-2-1,0 3 0,-2 1 0,2-3-3,-2 1-1,4 2-1,0-2-2,-2 1 2,2-2-1,-1 6-2,4-6 5,-1 3-7,0-1 3,1-1 0,-1 2 0,1-2-5,4 1 6,-4 0-2,-1 5 3,3-3-6,-3 2 0,4-3 6,0 0-4,-2 4-2,4-1 1,-1-2 0,-2 3 1,1 2-4,-3-2 4,4-1 1,-4 3-2,3 0 1,1-2-2,-2 1 4,3 1-5,-2-1 1,1 1 0,2 0-1,0 0 2,-4-1-2,7-2 2,-3 5-2,-1 1 3,5-3-2,-2 2-1,3-1 4,-1 0-2,-3 4 1,-1-1 3,0-1-6,1 1 0,-2 2-2,1-2 3,1 0 1,-3 3-1,3-2 2,-1 2 2,-1-1-2,1 1-2,-1 0 0,1-1 2,-2 1-2,1 0 2,-2 0 0,4 1-1,-4-2-2,1 2-1,-2 0 3,3 0 0,-10 1-2,14-4 3,-9 3-2,-5 1 2,18-2 1,-8 2 0,-2 0-3,5-1 4,-3-1-3,1 2 0,0 0 0,-2-1-1,3 2 2,0-1 0,-2 3-4,3-2 1,-3 3 1,0-2 3,2-1-3,-2 1 2,3 2-2,-3 1 1,-1-1-1,-3-2 2,3 1-1,-1 3-1,-2-2 2,2 0-1,1 2 1,-1-1 4,-1 2-2,0 1-1,0-3-4,1 3 3,0 0-3,-2 0 1,4 1 1,-4 0 1,1 0 1,1 1-1,-4-2 2,2 2-2,0 0 0,-1-1-2,-1 2 4,1 0 4,-1-1-8,-2 3 7,3-2-4,-3 0-1,-1 0 1,1 2 0,0-2-2,-2 1 2,0 0 1,0-1-1,0 1-3,2 0 0,-2 0 1,0-1 1,0 0 1,2 1-1,-2-2-1,-2 1 5,4 2-4,-4-2 0,2 0-2,-2-1 0,0-2-1,0 2 4,0-3 1,1 2 0,-4 2-3,3-1 2,0 0-2,0-1 3,0 1-2,-1-1 0,1 0-2,2-2 6,-3 2-3,3 0 4,-2 2-5,-2-3 2,2 2-2,-1-1 3,-1 1-2,0-2-1,1 2-1,0-1 2,-1 2 0,0 0-2,0-1 2,-1 1-2,0 0 3,0 1 1,-2 1-2,1 2 3,1-3-4,0-1 0,0 3 1,0-4 1,1 1-3,-1 0 5,1 0-3,0 0 0,-2 2 0,2 2-2,-3-3 2,1 1-1,1-1 0,-4 1 3,1 2-4,1-1 5,0 0-3,1-3 4,-1 0 0,2 0 0,0 0-2,1-2 0,0 0-5,2-2 4,1-1 0,1-6-1,-5 11 3,3-6-2,2-5 0,-4 10 0,3-5 0,1-5-2,-2 11 4,0-5 4,2-6-1,-2 10 0,2-10-1,-4 10-2,4-10 0,-3 9 0,3-9 0,-4 8 0,2-3 3,2-5-3,-5 10-3,5-10 4,-3 7-5,3-7 9,-5 5-8,5-5 3,-3 7-1,3-7-2,0 0-2,-4 7 5,4-7-4,0 0 1,-4 4-1,4-4 3,0 0-1,-5 8-2,5-8-4,-3 6 1,3-6 2,-5 4-4,5-4-6,-6 6-6,6-6-6,-6 6-12,6-6-16,-7 4-1,7-4-20,-5 4-26,5-4-11,-11 4-6,11-4-23,-5 2-16,5-2-24,-7 2-156,7-2-360,0 0 159</inkml:trace>
  <inkml:trace contextRef="#ctx0" brushRef="#br0" timeOffset="485529.0537">24053 10414 98,'-1'-9'208,"1"9"-12,1-6-10,-1 6-16,0 0-12,0 0-17,0-9-17,0 9-12,0 0-12,0 0-8,0 0-15,0 0-5,0 0-7,0 0-3,0 0-5,-9 31-7,6-23 0,0 2-8,0 1 0,-1 0-5,3-2 0,-3 1-5,3 2-2,0-1-5,-2-2-1,3 1 1,0-3 3,0-7-6,-2 12 2,2-12-6,2 11-4,-2-5 2,4 0 4,-4-6-2,6 11-3,-2-8-2,1 1 3,-1 1-2,4-3 0,2 2-4,-1-3 0,2 0-6,2-1 3,0 1 1,1-1 2,-1 1-1,4-3-3,0 1-1,2-3-2,-1 0 4,2 0-1,-1-2 0,0-1 2,0-1-2,-2 1 0,1-1-3,1-2 7,-4 2-4,-6-1 3,2 4-4,-3-4-3,-3 1-1,-1-1 1,-4 0 0,-4-1 3,0 1-6,-5-5 2,-3 4-2,-1-2 2,-5 0-2,3 2 0,-4 0-3,2 1 2,-1-1-7,3 2-3,-2-1-6,7 4-3,-2 0-2,5 0 2,0 1-11,2 0-17,5 4-12,-9-4-16,9 4-13,-5-4-13,5 4-16,0 0-8,0 0-10,0 0-32,0 0-102,0 0-293,0 0 129</inkml:trace>
  <inkml:trace contextRef="#ctx0" brushRef="#br0" timeOffset="486413.2775">23975 8789 33,'0'0'133,"-10"-3"-7,10 3-11,-9-2-6,9 2-14,-9-2-9,9 2-14,-17 2 0,12 1-18,-6 0 2,2 2-8,1 1-2,-2 1-2,-5 3-14,2 1 0,3-3 6,2 2-8,0 0 4,1 0-7,-4 5-3,3-1 3,4-3-9,0 1 10,2 0-9,1 0-6,0-2 4,1 0 1,1 1-1,0-3 2,3 2-5,1-2-3,-1-2 0,1 1 1,6-3 1,-2 0-16,3 0 13,1-3 4,1 2-4,-1-3 11,5-3-1,-5 2-8,3-3 7,-2 1-3,-2-2 9,6-4-3,-7 3 5,2-6-1,-7 2-4,3-3 1,-2-3-1,-1 6-4,-5-7 2,1 0 1,-4 0-1,0 2-2,-3 0-2,0-2 0,-1 6-8,3 0 3,-3 1-2,0 0-10,0 2 3,1 1-9,-3 1-12,3 2-6,5 4-7,-13-4-8,8 2-11,5 2-20,0 0-17,-13 8-13,9-5-137,4-3-259,-9 9 114</inkml:trace>
  <inkml:trace contextRef="#ctx0" brushRef="#br0" timeOffset="486709.714">24337 9084 53,'0'0'175,"0"0"-12,0 0-9,0 0-20,0 0-14,0 0-13,-19 9-12,13-7-9,6-2-8,-12 6-7,7-2-8,-2-1-7,2 2 2,-1 1-3,-2 0-13,4-1-7,-4 2-3,3-2-5,0 1 1,-4-1-16,4 3-11,0-1-5,-3 1-7,1 0-16,3 0-8,-2-3-31,2 0-17,-1 0-27,-2-2-109,7-3-236,-11 5 105</inkml:trace>
  <inkml:trace contextRef="#ctx0" brushRef="#br0" timeOffset="487023.2787">24697 8851 185,'3'-4'210,"-3"4"-11,9-7-18,-9 7-10,6-5-17,-6 5-18,4-4-11,-4 4-15,0 0-10,0 0-10,0 0-7,0 0-9,0 0 5,1 16-8,-1-16-8,-4 11-11,3-3 4,1-8-9,-3 19-5,2-8-1,0 0-3,-2 0-14,0 0-10,-4 4-16,2-3-30,-1 4-27,0 1-40,1-1-47,-2-2-189,2 1-362,1 2 160</inkml:trace>
  <inkml:trace contextRef="#ctx0" brushRef="#br0" timeOffset="505673.6852">19144 11079 104,'0'0'156,"0"0"-14,0 0-13,0 0-6,0 0-7,0 0-6,0 0-12,0 0-11,0 0-9,12 4-3,-12-4-10,13 0-1,-13 0-4,13-2 0,-6 2-9,2 0-2,1-1-9,-1 1 0,3-1 0,-2 0-2,0 2 1,2-2-5,-1-1-1,2 2 2,-1 0-4,-1-1-3,0 0-2,1 0-4,-2 0-2,2-1 2,-1 1-5,0-1-2,0-1-1,-1 1-4,1 0-1,-1-1 5,0 0-4,-3 0 3,4 1 2,-5 0 1,5 0 1,0 0-3,-2-1-1,1 0 2,1 2-5,0-3 4,-3 1-3,-1 0-3,3-2 5,1 3-1,-2-3-2,-1-1-1,0 2 5,1 1 4,0-2-1,0 1 1,-3-1-3,1 2-2,3-1 2,-1-2 0,-4 1-2,3 0 3,1 1-5,-4-1 2,1 0-1,1-1-3,-2 0-2,4 0 1,-3 0 4,0-1-3,1 1 0,-1-1 1,2 0 4,-2 0 3,-1 1 2,1 0-4,-3 2 4,1-2 0,5-3-1,-5 3 2,4 0-3,-3-3 0,2 2-1,0-2-2,-2 1 0,1 1-2,3-1-2,-4 1-3,0-2 5,3 2 0,-1 1-6,0-2-2,1 1 1,-4 1-2,1-2 3,-1 3-3,1-4 0,-3 4 0,2-1 2,-4 6-1,6-11 0,-3 4 6,0 1 2,0 1-1,-3 5-3,4-13 1,0 9-3,-1-3 3,-2 1-2,5 1 2,-6 5 3,7-12 2,-3 6-3,-1 0 3,1-2 0,0 1-4,0 2-3,1-1 0,0-1-3,-1 3 2,1 0 0,0-2-3,-5 6 3,8-8-1,-3 4 0,-5 4-1,5-9-2,-1 5 3,-4 4-3,4-7 0,-4 7-1,5-7 1,-5 7 3,2-4-2,-2 4 0,3-7-1,-3 7 2,4-8 3,-4 8-4,4-7-4,-4 7 2,5-8 0,-4 2-1,-1 6 6,3-10-2,-1 5-1,-2 5 1,3-10-2,-3 4 3,0 6-1,2-10-1,1 4-2,-3 6 1,1-13 2,-1 7-3,0 6 2,1-12-2,-1 5 3,0 7-4,2-14 2,-2 8 2,0 6 2,0-17-2,0 9-3,0-1 2,0 9 1,0-15 3,2 4-6,-2 5 1,-2-3-1,2 9 11,0-14 6,0 14-1,0-15-5,-2 6-4,1 1 1,-1-1-3,-1 1 4,0-1 4,3 9 5,-2-16 2,-1 9-13,1-1 1,0 1-1,-3-3 0,2 2 2,0 0 1,2-1 0,-2 1-4,-1 0-3,2 1 1,-1 1-2,3 6-1,-5-13 0,2 7 4,3 6-5,-6-11 2,5 6 0,1 5 1,-8-11-4,5 8 4,3 3 0,-7-10-2,4 6-3,3 4 1,-7-9-2,0 5 5,7 4 0,-9-8 0,3 4-1,2 0-4,-3 0 2,7 4 0,-12-6 1,7 2 0,0 1-4,5 3 2,-12-6 3,7 1-5,-1 1 8,1 1-3,-2-1-2,1-1 2,6 5 0,-12-6-2,7 4-4,0-2 5,-2 1-3,7 3 1,-11-7 1,5 4-2,6 3-1,-12-4 1,5 0 3,2 1 6,5 3-10,-12-6 3,7 5-1,5 1 3,-10-3-5,5-1 2,5 4 0,-9-6-2,1 6 1,8 0 5,-11-5-2,4 3 1,7 2-3,-11-4-1,3-1 1,2 4-1,6 1 2,-12-2-1,7-1-1,5 3 2,-10-2 1,10 2-2,-8-1 0,8 1 1,-10-2-3,10 2 2,-9-3 0,9 3 2,-10-3-3,10 3 1,0 0 1,-12-1 0,12 1 0,-10 0 0,10 0 0,-8-2 0,8 2 2,-10-1-1,10 1-2,-10-2 1,10 2 1,-10 0 0,10 0 1,0 0 3,-13-3-7,5 2-1,8 1 3,-10-3-1,10 3-1,-12-4-1,6 3 0,6 1 4,-14-2-1,14 2-1,-12-2 2,12 2-1,-12-4 4,12 4 2,-8-1-8,8 1 4,-9-2-4,9 2 3,-12-3-4,12 3 1,-8-4 3,3 2-1,5 2-2,-12-4 3,6 2-3,6 2 4,-13-5-1,6 3-3,7 2 2,-15-5 0,9 3-1,-1-1 0,-3 1-1,1-2 3,1 3 0,1-1-1,7 2-1,-14-6 1,7 2 5,-2 2-8,1 1 5,8 1-3,-15-5-1,9 1 1,-3 2 0,2-1 1,0 1-1,-2-2 2,0 2 1,0-1-4,0-2 3,0 2-3,-2 1 3,2-1-4,-3 0 1,1 1 1,1-1 2,-3 0 1,1 1-3,1 0 0,-2-1-2,2 1 5,0 0-4,0-2 2,1 1-1,-3 1 0,1 0 4,2-1-4,0 0 0,-2 0 5,3 1-4,-2-1 0,1 0-3,-1 0 4,0 2-2,1-1 2,-1 0-2,0-2 1,0 2-1,1 0-3,-1 1 5,3 0 2,8 1-3,-12-1-2,3-1 4,9 2-1,-14-3-4,7 3 3,7 0-4,-15-2 6,7 0-2,8 2 0,-16-2-1,7 1 2,1 1-2,8 0 4,-19-2 2,11 4-7,-3-1-2,11-1 2,-20-1 0,8 2-1,0-1 3,1 0-1,-2 0 3,5 0-2,8 0 0,-19-1-2,9 2 1,2 0 0,-2-1 1,1 1 0,9-1-1,-21 2-1,9-2 5,2 1-2,-3 0-2,3 0-1,-2 0 2,0 0-1,1 2 1,-2-2 0,2 0 1,-2 0-2,1 2-2,-2 1 3,3-2 0,-3 0 3,2-1-5,-2 3 5,0-2-3,-1 6-1,3-7 1,0 2-3,-1 0 2,1-1 2,-2 2-2,3 0 1,-2-3-4,0 1 3,2-1 0,-3 2-3,1 0 4,-1-1 0,1 3-2,0-3 1,-1 1 5,1 1-8,-4-1 1,0 1 3,3 0 2,0-2-3,1 2-4,2-1 6,-2 0-1,3 2 3,-1-2-5,1 1 6,1-1-7,1 0 2,2 0-1,0 0 0,6-3-3,-12 6 3,7-4 2,5-2-3,-9 7 0,4-3 3,1 0-2,-3-1 1,1 2 6,0 0-5,1 0 0,-4 0-3,4 0 3,1 0-3,-4 2 3,4-1 6,-3 1-6,1 1 2,2-3-6,0 4 4,-1-1-1,1-1-1,-2 0 2,2 0-2,0-1 0,-1 1 3,1 3-1,3-2 1,-5 0-2,4 0 1,-1-2-3,-1 2 0,1-1 3,0 3-3,1-3 2,-1 1-3,-1 2 4,2-1 1,-2 3-3,2 0-1,0-2 4,1 1-4,-3 1 5,1 0-1,1 0-1,-1 0-2,-1 4 0,3-4 3,-3 2-2,0-2 2,4 0-4,2-1 2,-4 1 0,4 0 3,-2-3-5,1 2 3,0 1-4,0-3 3,1 0 1,-1 1-1,2 0 2,-1 0-1,2 1-3,0-1 1,0 0 7,-2-1-9,1 2 6,-2-2-3,2 1-1,0-1 1,1 1 7,0 0-3,0-1-6,0 1 2,2 0-1,-3-3 3,2 0-3,0 0 3,1 1-1,2 0-2,-3-1 4,3 0 1,-3 0-1,2-1-3,1 3 0,0-3 3,1 1-3,-1 0 2,2 1-4,-1 0 4,0 0-1,2-1 3,-2 1-3,4 3 1,-4-3 0,1-1 0,3 4 0,-2-4 0,-2 1 2,2-1-3,0 0 2,-1 2-4,3-3 1,2 0 10,1 5-11,-2-2 1,0 1 4,1-1-2,1-2 2,-4 0-1,2 0-3,3 0-1,-5-1 2,5 3 2,-1-2 1,0-1-3,2 1-2,-1 0 3,-2-1-2,2 0 3,-4-1-3,-1 0 2,5 2 3,-4-2-4,3-2 0,2 5 0,-5-5 0,5 3 0,3-2 5,-4 1-5,4 0-2,0-3 4,-1 1-2,1 1 1,1-1 2,-4-2-4,2 0 4,0-1-3,1 2 3,-3-3-2,0 1-1,2-1 2,1-1 6,-3-1-6,4 1-4,-2 0 1,-1 0 3,0 0 0,1-3-2,-1 3 2,0-4-3,-1 4 0,0-2 1,-3 0-2,4 1 1,-1-3-1,-3 0 1,-3 3 3,-1-2-5,0 1 9,-1 0-10,1-1 0,-2 0-7,-2-1-5,3 0-12,-4 3-12,1 0-12,-2-1-18,-5 4-20,6-7-36,-6 7-46,9-2-45,-9 2-212,0 0-464,0 0 206</inkml:trace>
  <inkml:trace contextRef="#ctx0" brushRef="#br0" timeOffset="508464.0308">21509 13761 102,'0'0'114,"0"0"-12,0 0-5,0 0-1,0 0-11,0 0 6,0 0 0,0 0-11,0 0-1,0 0-9,0 0-10,13 12-4,-13-12-3,8 4-12,-3-1 0,-5-3 0,9 4 0,-5-1-11,3 1 5,5-1-11,-5 2 2,1 0-3,1 1-2,2 0 1,-2-1 0,2 1 0,1-3-2,1 3 2,-1-5 0,1 4-2,0-2 4,5-1 5,-1 1 1,0-3-2,-3 0-6,-1 0 4,0 0 0,6 0-3,-6 0-6,3 0 6,-3-3 4,5 1 2,-1-1-1,-4 1 7,0-2 1,1 1-8,3 0 1,-5 0 1,5-2-6,2 0 3,-1-1-4,1 2 2,0-3 0,-4 0-3,6 0 0,-6 2 5,3-1-4,-2 1-1,-3-2 0,-1 0-6,6-2 0,-3 1 1,3 1-4,-5-2-4,3-1 0,-2 2 4,2 0-3,-3-3-3,-1 5 3,3-3 3,-3 2-1,-3-2-4,4-3-2,1 0 3,-4 0 0,-1 2 3,1-3-3,-1 1 0,1-1-2,-2 2 2,-2 1 1,3-3 2,-2 3-2,0-5 0,-3 4-1,1 0 2,1-5-2,-1 4 11,-1-4-9,0 4 1,-1 0-1,-2 0 2,1 0-7,-2-1 10,2 1-5,0-3-3,-2-2 2,0 1 2,0-1-5,0 0-1,-2 5 1,6-4 2,-4 0 0,0-1-3,0 2 0,-4 3 2,4 0-4,-2-4 2,0 3 0,-5 1 0,6-4 1,-5 0-2,1 5 1,-1-7-1,1 3 2,-4 0 0,4 0-2,-1 0 2,1 2-1,-1-2-2,-4 0 2,2-1-1,3 0-1,-3 5 1,2-3 1,0 3-1,-3-4 1,0 4 3,-1-2-7,2-3 3,1 6-1,1-2 2,-2 3-2,2-2 1,-1-1-3,1 1 1,-2 0 2,-1 2 1,1-1-5,1 0 2,-4 0 4,4 1-6,-4-4 1,0 1 0,2 3-1,2-1 0,1 2 6,-2-1-4,-1 1-2,3 0 0,-3-1-1,0 2 1,4-2-2,-4 1 3,1 0 0,-2-1-3,-1 0-1,-5-2 3,3 1-2,4 2 4,-1-1-3,-1 1 0,-2-3 0,-1 2 0,-1-1-1,1 1 2,-1-1-1,1 0 0,1 1 1,1 3-1,1-2 1,0 1-4,1 0 4,-3-4 1,3 4-2,-2 0 1,3 1-4,0 0 3,2 3 1,-4-4 0,4 1-1,-1 1 1,-2 0 2,2 2-3,1-2 2,-5 1 3,5 0-3,-1 1-1,1 1-2,-2 0 4,2-1-4,7 3 2,-13-3 0,7 2-1,6 1 0,-12-4-1,7 1 1,5 3 4,-8-3-4,8 3-2,-13-5-1,7 4 1,0-1 3,6 2 1,-17-4-4,11 3 2,6 1 0,-13-4 1,3 2-2,2-1 2,-1 1 0,-5 0 0,3 0-2,0-1-2,-1 0 2,-1 1-1,-1-2 1,3 2 1,-1 0 0,-1-1-2,0 0 1,2 1 0,-3 1-1,3 1 0,1-1 0,-4 0 2,5 2-1,-3-4 2,1 2-2,2-1-1,-2 2 1,11 0 0,-17 0-1,6 1 2,7 0 2,4-1 1,-17-2-4,17 2-1,-14-1 3,7 0-1,7 1-1,-13-2-2,13 2 1,-16 2 5,10-2-3,6 0 4,-13-2-5,13 2 1,-13 3 2,7-2-1,6-1-3,-14-2 1,5 2 2,9 0-2,-12-2 1,12 2-1,-13 2 0,7-1 2,6-1-3,-15 1 4,7-1-1,1 1-2,7-1 1,-17 4 1,10-4-5,0 1 3,7-1 0,-15 2 1,6 0-2,9-2 3,-16 1 0,3 0 0,6 0-2,-2 0-2,-3 1 3,2-2-1,1 1 2,0 0-2,0 0-1,0 1 4,0 1-1,-1-2-1,0 1-1,1 2 0,-2-4 0,3 4 3,-2-2-1,-3 0-4,7 0 3,-2 1-3,3 0 3,-4-2 2,9-1-4,-12 4 3,5-2-1,1 1 2,-4 0-4,4-1 0,-2 2 2,3 0 0,-6-1-1,2 1-1,2-1 2,7-3 2,-10 5-2,4-2 0,-1-1-1,0 1 0,1 1 0,-3 1-3,4-2 2,-2 1 2,1 0 0,0-2-2,-2 0 2,1 4 5,1-3-6,0 2 1,1-1-1,-5 3 2,6-3-3,-3 0 3,1 1-3,-1-3 0,7-2 0,-13 7 2,8-2 1,-2 0 0,1-2-1,1 1-2,5-4 2,-9 8-1,4-4-1,0 1 1,-4-1 0,5 0 1,-2 1-1,6-5 1,-11 9 0,5-5 0,0 1 0,-1 3-1,3-4-2,-5 3 2,4 0 1,-1 0-1,0-1-1,-1 2 4,2 0-3,1 1 0,-3-1 1,2-3-3,1 2 3,-3 0 0,3-1 0,1 2 0,-2-3 0,3 0-2,-3 3 4,3-3-3,0 5 0,0-3 0,0 0-2,2 1 0,-2-1 2,2 2 0,-4-1 1,3 0-2,-1-1 6,2 1-6,0 2 2,-1-1 1,0 0 0,0 2 0,3-1-2,-1-3 0,-1 3 1,3-1-1,-2-2 5,-1 0-2,3 3-2,-1 1-1,0-1 4,0 0-2,0 0-2,-1 0 1,3 0 4,-2 2-4,-2-2 4,3 1-6,2-2 4,-3 2-2,0-1 1,0 1 1,2-1 0,-1 0-2,1-1 1,-2 1-1,1 1 0,1-1-1,-1-1 0,1 2-1,-1-2 6,1 0-2,0 2-4,-1-4 4,0 2-1,2 0 1,-3 0-3,3 1 3,-2-1-1,1 1 1,-2-2 0,2 1 0,1 2-2,-2-3 3,2 0-2,1 1-1,-3 1 5,1-2 0,0 0-1,2 1-1,-2-1 2,2-1 1,-1 2 0,1 0-2,1 0 1,0-1 1,3 1-2,-4-2-1,4 2 0,-3-1 0,3 2 0,0-3-5,-2-1-3,2 3 4,0-2 0,3 2-1,-4-3 0,-1 2 2,1-1-1,3 0-1,1 3 1,-4-3 2,5 0 1,-6 0 0,4 0-4,0 0 3,-1-1-3,2 0 11,-2 0-8,0 0-2,1 0-2,-2 0 3,3 0 0,-2-1-1,1 0 1,3 3 3,-3-4-4,-2 0 4,4 1-1,-3 1 1,2-1-2,-2-2 1,1 4 3,-2-4-4,-1 3 1,3-2-5,1-1 1,-4 3 4,3-2 0,-1 1-4,-1-3-3,1 2 6,0-1 0,1 1-2,-2 1 2,-1-3 2,1 3-3,1-1 2,-1-1-3,-1 2 2,3-3-3,-3 2 0,2-2 5,2 3-1,0-3-3,-2 2 2,5-1 2,1 3-3,2-3 0,-2 2 3,2-1-5,-1 1 1,5-3 2,-5 1 3,6 0-7,-3-1 5,1 1 1,0 0-2,-1 1 0,1-3 0,5 0-1,-7 0-3,8-1-3,-8 0-9,0 0-10,0-1-3,-3 1-2,-2-1-8,3 0-3,-1 0-15,-3-2-18,-3 2-16,0-1-12,1 2-24,-1-3-29,-3 1-59,-1-3-145,0 2-388,0 0 172</inkml:trace>
  <inkml:trace contextRef="#ctx0" brushRef="#br0" timeOffset="511524.1606">24759 11344 76,'0'0'146,"0"0"-21,8-16-6,-8 16-5,4-5-14,-4 5-7,4-4-2,-4 4-16,0 0-4,5-7-6,-5 7-5,4-5-9,-4 5 5,5-5-3,-5 5 1,5-5-2,-5 5 5,0 0-6,0-11 13,0 11-2,0-9 7,0 9-16,0-10-1,0 10-7,0-13-3,0 6 7,-2-2-5,-1 1-5,1-2 5,-1 2-5,2-1 1,-1-2-6,-3-1-1,1 2 1,1-1 0,-4 2-6,4-1-2,-3-1 3,1 0-4,1-1-2,-1 3 4,-3-3-1,4 1 4,-3 0-5,2 1 3,-1-1-6,-3-1-1,2 0 0,-2-2 3,3 4 3,-4-4-4,3 5 2,1-3-3,-3-1-2,-4-1 2,2 1-5,-1 1-2,3 2-2,2 0 2,-1-3-2,-3-2-3,3 6 1,-3-5-2,1 3 1,-1 0 2,0-2 2,0 5 2,5 0-3,-2-1 0,-1 0-3,-1 0 3,1 0-2,0-1-2,0 1 2,3 1-1,-2 0 0,0-2-4,0 3 0,2 0 5,-1-1-7,1 0-1,1 2 1,-2-1 0,3 1 0,-1 1-4,-2-2 3,3 1-2,-3 1 1,7 5-1,-9-7 1,4 2-2,1 0 2,4 5-1,-9-8 1,3 5-2,1-1 3,5 4 0,-12-7 2,6 4-3,-3 0 0,5-1 1,4 4-3,-12-5-1,3 1 3,2 0-1,-2 1-2,0-2-2,0 2 7,1-1 0,-1 1 2,-2-3-4,-2 1 0,1 3 3,-5-4-5,4 2 1,-1 0 4,-3 0-3,-1 0 2,3-1-1,0 2-3,-1-3 0,2 2-1,3 2 3,-3-2 2,3 2 2,1-2 2,-1 0-3,0 1-4,0 1 7,1-2-8,-2 3 6,5-2-1,-1 1-1,-1 1 1,-1-2-5,3 1 0,7 2 2,-14-4 1,7 3-4,-4 0 2,2 0 0,9 1 4,-15 0-6,9-1 2,6 1-1,-12 0-2,12 0 4,-10-2 5,10 2-6,0 0-3,-13 0 2,13 0-2,-11 0 1,11 0 4,-13 0-5,13 0 4,-14 3-5,7-3 3,7 0-2,-16-1 4,10 1-4,-5 1 6,2 0-6,-1 0 2,10-1-2,-19 0 0,9 1 3,1 1 0,0-1-2,-4 0-3,13-1 5,-13 2 0,4-2-3,9 0 1,-16 1-2,9 1 6,-3 0 0,2-1-3,8-1-3,-14 4 2,6-3-1,2 0 1,6-1-1,-15 2 3,7-1 1,-2 0-3,4 0 1,-3 1 1,0 0-4,1-1 2,-2 0-2,1 0 0,-1 2 4,2-2-1,8-1 1,-17 1-5,9 2 7,8-3 0,-13 2-2,13-2 0,-12-1 2,5 1-8,7 0 0,-15 1 5,8 0-1,7-1-3,-14 1 0,6 0 5,8-1-2,0 0 1,-16 0-2,9 2-3,7-2 6,-13 2-2,13-2-3,-10 1 4,4 2-3,6-3 3,-13 2-3,8-1 1,5-1 4,-12 4-6,6-3 3,-1 1 0,-3 2 0,0 2 0,4-2-2,-1-1 4,0 1-1,-2 0-1,2 2-2,-1-1 3,-2 1 0,4 0-2,1-3 2,-2 2 0,1 0-3,-2 2 3,2-2-1,0 4 0,-1-3 0,3 1 1,-4 1 0,1-2 1,1 2-2,-1-1 3,0 1-5,3-3 1,-1 4 3,-1-1-2,-1 1 2,3-2 4,-2 1-6,0 0 1,2 2 1,2-1 2,-5-1-2,5-1 2,-5 1-3,4 1 1,-1-1-2,0 1 1,-1 0 1,-1 2-1,1-1-2,0-2 3,1 2-4,-1 2 5,1-3-1,0 2 0,1 0-1,-1-1 0,-1-1 2,3 2-2,-3 0 1,5-1-3,-4 0 5,2 1-3,1 0 1,-1-1 1,-2 4 0,0-3-4,2-2 4,2 2 2,0-1-4,0 3 2,0-2 0,0-2-3,0 1 3,-2-1-1,2 2 1,-1-1-1,1 1 1,1-2 2,-2 3-2,2-1-1,-1 0 1,0 0 1,2-1-2,-2 1 2,2 0-3,0 4 1,0-2 1,0-4 0,-2 2-2,0 1 3,2 0-1,-2-1-2,1-1-1,0 1 6,2-1-5,-3-1 1,2 0 0,0 2-1,3 1 3,-5-3-4,5 2 2,-3-3-1,0 3 5,2-2 2,-3-2-7,3 1 3,0 3 0,1-3 1,-1 2-1,1-2 0,-2 3 5,3-1-2,-2-3-3,3 4 1,1-1-2,0-2 4,-1 2-6,1-2 5,2 3 3,-2-2 1,1 1-1,-2-2-3,2-1 2,0 2-3,0-2 1,-1 0-2,0 3-1,1-2 5,0 1-5,0-2 1,-2 1 2,3-1 4,2-1-7,-3 1 5,0-1-5,0 2 4,0 0-5,-2-1 1,1 0 2,-2-3-5,2 4 2,-3-2 7,-1-1-9,3 3 2,0-2 2,-2-2 1,-1 2-3,4-1 1,-3 0-3,2 1 4,0 0-3,-1 0 0,1 1-2,0 1 2,-3-3 0,6 1 2,-2 2-2,-3-2 2,3 1 0,2 0 0,-1 0 0,0 1 2,0-1-3,0 0-2,-2 0 2,1 0 1,4 1 0,-2-1-2,-1 1 6,1-1-6,-1 0 0,0-1 4,0 2-3,0-2 2,1 2-1,-2-1 2,1-2 6,0 3-7,1-3 1,0 2-1,-1 1 5,2-3 0,1 1-2,-3 0 1,-1 0-1,2 1-2,0-1 3,-1 0-3,0 0 2,1 0 4,2 1-3,-1-2 2,1 1 2,2 3-1,-3-3-2,-2 0 3,2 0-2,1 1-3,1-2 4,-3 0 2,-1-1-2,1 1-3,2 0 0,-5-1 0,4 1-3,-1-1 2,2 5-2,-1-4 7,3-2-7,-3 3 5,1-3-4,-2 2-3,3-2 2,-3 2-3,2-2 0,-2 0-1,2 1 4,-1-2-1,-2 2-3,2-2 4,1 1 0,-2 0-5,0-2 10,2 2-7,-2-1-1,3-1-3,-3 0 4,0 1 1,2-5 1,1 6-5,-1-5 5,0 2-3,-2 2-1,1-1 4,1 0-3,0-2 1,-2-2-5,3 3 6,-1-2-4,-1-1 0,-1 1 3,1 0 0,-1 1 0,1-2-4,-1 1 3,0-2 3,-2 2-5,1 0 3,1-3 1,-2 2 0,2 1-5,-3-2 3,2 2-4,2-3 3,-4 3-3,1-2 7,0 0-2,1 2 1,1-3-1,-2 2 0,-1-1-1,-1-1-1,3 2 7,-1-2-7,0 0-3,0 1 0,2-2 3,-1 1 6,0-1-8,0 1 0,0-1 2,-2-2-1,2 1-1,3 0 3,-4 0-5,2-1 3,1-1 2,-2 1-3,-1 1-1,3-2 2,-3 2 8,0-1-6,2 0 1,-1-2-2,-2 2 0,0 1 3,2-1-2,-3 1 0,0-1-5,1 1 4,0 0-2,-3-2 5,1 1-4,-1 2 0,1-3 1,1 0 0,-1 0-2,2 0 1,-2 1 1,-2-3 2,1 1 4,1-1-11,-1 1 6,-1-1-2,4 0 0,-3 0 4,2 0-3,-2 2 3,-1-7-5,1 4 3,1 2-3,-2-1 4,1 1-1,0-1-4,0 0 3,-2 0-1,2-6 3,-1 6-3,-1-5-4,2 7 5,-2-2-1,1-1 3,-3-1-2,3 3 2,1-2-2,-2-1 4,3-1-2,1-4 1,-4 5 4,3-2 1,0 3-2,0-5 3,-1-1-4,1 3 7,1-2 1,-3 1-4,4-1 5,-4 1-2,1 5 1,-1-3 2,-2 2-7,0-4 3,-2 3 4,1-3-1,0 4 1,0-5 1,-2 5-5,0-3 0,-2 2-2,1-1 1,-4-1-5,4 2 5,-3-2-4,-3 0-18,-1 0-11,1-1-26,-1 3-24,-1 0-36,2 5-48,-2-2-57,2 3-82,-1-1-221,4-1-560,-2 0 249</inkml:trace>
  <inkml:trace contextRef="#ctx0" brushRef="#br0" timeOffset="516423.8506">17657 15102 114,'2'-11'184,"-2"11"-7,4-6-20,-4 6-12,0 0-18,4-6-4,-4 6-13,0 0-3,0 0 1,0 0 0,0 0 2,-6 29 0,0-11-8,0 1-4,-1 6-5,-2 3-8,-2-2-9,1 3-2,-1 1-8,-2 0-4,0 0-11,0 2-1,-2-3-5,3 2-5,0-2 11,0-3-6,3-1-5,0-7-4,2-3-1,3-3-5,-1-2-4,2 0-2,0-3 5,1-2-1,2-5-4,-4 10 4,4-10-1,0 0-3,0 0-4,0 0 0,0 0-2,0 0-1,0 0-4,0 0-1,12-33 2,-6 23-3,-2 0-3,2 1 1,-2 1-1,4-1 1,-3 2-3,0-2 0,0 6 0,-1-3-1,-4 6-2,11-3 1,-11 3 0,9 0-2,-9 0-1,9 6 4,-1-1-4,0 0 0,1 4 0,-3 0 3,3 0-3,-1 1 0,1-3-3,0 0 6,1 0-7,0-1 3,0-2 2,2-1-4,-1-5 3,2 2 2,4-4-4,-1-3 2,0-2 0,-1-2 3,0-2-3,-1 0 1,6-8-2,-5-1 4,1-3-4,-2-1 1,-2 2 2,0 1-2,-4-6 1,1 2 2,-3-4-5,0-1 5,-2 1-3,-3-3-2,-2 1 2,-5-1 2,2 2-1,-5 3-2,-3 2-1,-2-1 0,2 5-2,-4 3 5,3 6 5,-3 2-1,-1 2 1,-1 5-3,4 1 0,-4 3 0,5 2 1,-2-1 0,1 5-6,-3 3 5,6 0-3,-5 2 3,6 1-2,1 3 1,0 0-3,3 1-3,1 2 3,2-1-8,1 1-16,0 0-11,1-1-16,2-3-15,4 4-14,1-4-16,0 3-17,5-1-15,-2-3-17,2-4-21,1 0-40,0-4-152,1 0-388,3 0 173</inkml:trace>
  <inkml:trace contextRef="#ctx0" brushRef="#br0" timeOffset="517216.6346">17963 15266 19,'0'0'186,"4"9"-11,0-5-15,-4-4-9,8 8-14,-2-5-11,2 2-16,2-4-9,1 0-11,0-2-10,0 0-5,1-3-8,2-1-7,-2-1-5,5 1-6,-2-4-7,-4 1 0,2 0-5,-3 0-3,-1-1-1,-1 1-6,-3-2-1,0 2-2,-1 0-2,-2 2-4,0-2 1,-2 8-2,0-11-3,0 11-3,-2-12 1,2 12-1,-6-5 6,6 5-3,-10 0 0,10 0 3,-11 5 7,1 2-4,1 1 0,1 0 0,-3 6-1,3-4 2,1 4 2,0 1 0,0-2-4,2 2 3,2-4-3,3 3 1,0 2-1,1-1-4,3-3 3,-1 2-1,4-1 3,0-2-10,-1 0 1,2-1 2,2-2-3,0-1-1,-1-3 1,3 4-1,-3-5-3,1-1 0,2-1 2,0-2-3,1-2 1,1-1 2,3-3-5,-3-2 5,0-3-4,6-8 1,-1 3-1,-6 3 2,4-6-2,-3-2-4,-1 1 1,-2-2 6,-2-2-1,1 1-7,-1 1 1,-1-6 1,-2 5 3,-2-2-2,0 1-1,2 2-1,-5 3 1,2 3 0,-3 1 1,0 5 0,0 0-2,-1 1-1,2 3 7,-1 7 4,-1-10 3,1 10 2,0 0 0,-9-2 5,9 2 17,-9 19 2,1-4 4,-1 12 9,-1 3 5,1 4 7,-1 18 1,1-5 5,5 4 0,0 1-2,2 0-7,-1 2-2,3 2-10,0 0 3,1-1-9,2 1-1,-3 1-5,4-2-2,-2-1-6,1-1-5,1-2-4,3 1 2,-3 1-5,0-1-1,1-19 0,-1-1-7,1 0-5,3-7-5,-3-1-4,0-8-1,-1-6-5,-1 0 3,-1-4-2,-1-2 6,-1-4-2,0 0-3,0 0-1,7-24-5,-7 3-4,-3-6-9,-1-4-3,-1-3 3,-3 5 2,-2-1 2,-1 1 3,-2 1 4,-2 1-2,-1 1 3,0 0 3,-1 2 2,-2 0-1,-3 3 0,3 0 3,-3 1 2,0 3 0,9 3-2,-3 3 1,3-1 3,1 0 2,0 0-3,4 4 2,2-1 4,2 2-5,-2-2 3,5 2-2,1 7 1,-2-14 1,5 8-1,3-3 0,-1 0-12,3 1-10,1 0-25,2-1-22,4-2-30,0 2-17,2-3-22,7 0-27,-5 2-19,5-2-46,-5 3-139,8-3-402,-3-1 179</inkml:trace>
  <inkml:trace contextRef="#ctx0" brushRef="#br0" timeOffset="518249.8993">18683 15160 22,'-15'-2'210,"15"2"-19,0 0-9,0 0-22,0 0-15,0 0-11,0 0-7,0 0-12,0 0-9,0 0-8,0 0-6,0 0-5,0 0-8,0 0-3,0 0 0,0 0-4,0 0 3,0 0-7,0 0-3,0 0-3,0 0-1,0 0-8,0 0-1,0 0-8,0 0-6,-4-6-3,4 6-1,0 0-6,0 0 0,0 0 6,0 0-13,0 0 0,0 0-1,0 0-3,0 0-4,0 0-3,0 0 4,0 0-1,0 0-4,0 0 0,0 0 0,-3-7-4,3 7-3,0 0 4,0 0-3,0 0 1,0-11 1,0 11-2,0 0 0,0 0 0,0 0-1,0 0 0,0 0 1,0 0-2,0 0 2,0 0-3,0 0 3,6-9-1,-6 9 6,0 0-6,0 0-2,0 0 1,0 0-1,0 0 1,0 0 1,0 0-2,0 0 3,0 0-4,0 0 2,0 0-1,0 0 1,0 0 6,0 0-7,0 0-2,0 0 4,0 0 0,0 0-1,0 0 2,0 0-4,0 0-1,0 0 5,0 0-2,0 0-1,0 0-1,0 0 1,0 0 0,0 0 1,0 0 0,0 0 4,0 0-5,0 0 0,0 0 0,0 0 1,0 0-1,0 0 0,0 0-1,0 0 1,0 0-1,0 0 1,0 0-1,0 0 2,0 0-3,0 0 3,0 0 0,0 0-1,0 0-1,0 0 1,0 0 0,0 0 1,0 0 1,0 0-2,0 0 1,0 0 0,0 0-3,0 0 2,0 0 3,-6-8-5,6 8 3,0 0 0,0 0-1,-2-9 2,2 9-4,0-9 2,0 9 0,1-9 0,-1 9 0,0-13 0,0 13 6,0-11-7,0 5 2,1 0 1,-1 6-2,3-13-2,0 6 3,-2 0-2,-1 7 3,4-11 5,-2 7-2,-2 4 2,1-9 1,-1 9-3,0 0 3,0 0-3,4-5-1,-4 5-1,0 0 2,0 0 0,12 13-3,-7-5 5,-1 3 6,-1-3-7,1 2 0,0 1-1,-1 2 1,2 2 1,-1-3-3,-3-2 0,2 3 1,-1-3 0,1-2-4,-2 0 3,0-2 0,3 2 2,-4-1-4,0-7 1,3 7 0,-3-7 0,0 0 0,-2 10 2,2-10 0,3 5-1,-3-5 0,0 0 3,0 0-4,0 0 0,0 0 0,9-17 1,-7 6-3,3 0 0,1 1 0,1-5 3,-3 4-4,0-2 3,2-2 0,-2 3-1,4 1-2,-2 1-1,2 1 2,-2 1 2,3 2-3,-4 1 1,0 3 1,-5 2-1,11-3-2,-11 3 1,10 5 3,-5 0-4,0 0 2,2 4-1,0 1 0,-3 2 1,-2 0-4,1-1 1,1 6-10,-1 1-11,-2-2-18,3 0-11,-2 1-22,0-2-27,-1 0-25,0 2-30,0-5-18,2-1-58,-6 0-124,3 0-385,0-11 171</inkml:trace>
  <inkml:trace contextRef="#ctx0" brushRef="#br0" timeOffset="518805.3352">19294 15170 161,'0'0'262,"0"0"-18,0 0-23,-3 23-19,0-14-15,0 4-17,-2-2-18,5 5-5,-1-1-24,1-1-11,-2-2-6,4 1-14,-4 3-9,4-3-8,-2-1-6,1 0-8,-1-2-6,0 3-5,3-3-1,-3 1-17,0-2-21,0-1-14,0-8-12,-3 11-7,3-11-8,0 5 1,0-5-22,0 0-11,0 0-6,0 0-20,0 0-15,0 0-6,-6-25-8,6 9-1,-3-3 9,3 0-5,-3-8 9,1 8 3,1 1 9,-1-8 20,2 9 13,-1 0 20,2 1 18,-1 4 18,2 1 9,-2 2 14,0 0 9,1 3 13,-1 6 6,1-10-1,-1 10 6,4-10 0,-4 10 1,5-9 4,-1 6 7,4 0 1,-2-2 11,4 2-5,2 0-8,-2 2 5,0 0 0,4 2 2,-1 2-1,5 0-2,-1 4-1,0 0-1,1 3-8,0 1-6,-3 3-6,-2-2-4,0 2-4,0-1-3,-3 0-1,-2 4 4,-2 0 4,-1 0 0,-4-1-4,-1-1-1,-2 3 0,-2-2-5,-2 0-2,-4 1-1,-4-1 3,1 0-9,-5 2-1,5-4-2,-1 0-1,-6 3-6,-3-1-17,-3-5-17,4 2-25,-3-2-24,-3-2-36,1-1-28,5-4-37,-5 0-45,0 1-167,6-2-415,-1 1 184</inkml:trace>
  <inkml:trace contextRef="#ctx0" brushRef="#br0" timeOffset="519199.585">17791 15905 84,'-6'0'282,"6"0"-25,-12 0-19,12 0-27,0 0-19,0 0-15,0 0-10,32-17-4,-2 8-5,5 3-6,18-1-14,6-4-11,2 4-11,4 1-11,28-5-14,-29 7-7,27-5-9,-23 3-9,-2-1-3,25-1-8,-30 0 1,0 0-13,0 1-9,-7-1-23,-15 1-17,-1 0-11,-3 3-8,-3-1-3,-12-1 3,-3 1 2,-3 5 4,-4-2 1,-2 0 1,1 0 1,-4 1 4,-5 1 1,0 0-1,0 0 1,0 0 3,0 0-3,0 0-3,0 0-6,-27 4-17,13-2-11,1 4-21,-3 0-28,-1-1-24,-1 3-28,0 0-28,-2 2-182,-6-3-390,2 6 173</inkml:trace>
  <inkml:trace contextRef="#ctx0" brushRef="#br0" timeOffset="519544.842">17905 16047 157,'-9'-3'296,"9"3"-26,-9-5-18,8 0-23,1 5-17,14-12-12,1 0 2,13 0-6,9-1-6,19-4-7,6 0-14,29-6-8,1 6-9,-2 0-17,7-1-7,1 5-6,-1 1-20,2-1-2,4 5-14,-1-2-7,-6 2-5,-4 0-14,-1 1-3,-29 0-7,-1 3-5,-2-1-7,-1-4-2,-7 0-8,-17 2-8,-3-1 0,-12 1-1,0 3-4,-2-4 1,-7 4 1,-2-1-6,-3 0 3,3-1 4,-6 1-5,-2 5-1,1-12 11,-1 6-15,0 6-1,-7-14 2,6 7-3,1 7-1,-4-9-9,4 9-25,-4-9-19,4 9-26,-3-6-30,3 6-29,0 0-37,-4-7-32,4 7-48,0 0-288,-3-8-584,3 8 259</inkml:trace>
  <inkml:trace contextRef="#ctx0" brushRef="#br0" timeOffset="520145.7441">19884 14960 113,'-6'-3'200,"-3"-2"-17,3 2-19,6 3-14,-13-4-8,6 3-10,7 1-15,-15 0-10,15 0-10,-11 0-11,11 0-4,-12 2-11,12-2-12,-6 3 0,6-3-1,-8 6-2,4-3-4,4-3 2,-4 6 0,4-6 10,-2 8-5,2-8-5,-5 8-6,5-8 3,0 10 7,-1-5 13,0 3 0,1 1-4,0 0 0,-2 4 1,1-2 0,-2 1 0,2 1-3,-2 0-8,1-3 7,2 2 0,-3 3 0,2-3-1,-2 1 0,2-1-2,1 0 1,0 0-9,0-2-8,-1 3 4,2 3-4,-2-4-9,1-3 5,0 2-2,-2-4-13,4 5 0,-2-6-4,1 4 0,-2 0-2,1-10 1,0 13-9,1-5 5,-1-8-7,0 11-3,0-11-12,-4 11-23,4-11-15,0 9-14,0-9-18,-1 9-12,1-9-8,-1 8-18,1-8-14,0 0-9,0 0-19,0 9-12,0-9-22,0 0-5,0 0-212,0 0-440,0 0 196</inkml:trace>
  <inkml:trace contextRef="#ctx0" brushRef="#br0" timeOffset="520359.8944">19715 15324 116,'0'0'247,"-6"-5"-11,6 5-17,0 0-10,0 0-15,0 0-21,0 0-10,-3-6-17,3 6-14,0 0-13,0 0-14,20-6-10,-11 1-10,5 3-10,-3-1-13,9 0-20,-1-1-13,1-2-18,1-1-25,-3 5-20,2-4-17,-2 0-11,4 0-20,-1 2-11,5-5-11,-6 2-8,-2 2-11,0-2 4,0-1-29,-8 0 1,2 1-82,-2 0-246,-1 0 109</inkml:trace>
  <inkml:trace contextRef="#ctx0" brushRef="#br0" timeOffset="520869.2949">20102 15171 802,'9'-6'0,"1"-1"25,-6 1 6,0 0 18,-1 2 7,-3 4 13,6-9 4,-6 9 10,4-4 4,-4 4-2,0 0 2,7-3 3,-7 3 3,0 0 2,0 0-2,0 0 4,0 0 7,-7 26-3,7-13-1,-3 4-3,-1 1-6,0 1-2,2 7-2,-2 4-8,1-11-1,-1 5-12,-3 1 0,2-6-2,-1 0-4,3 1 0,-1-2-9,0 0-5,-2-2-5,2 0-2,1-3 4,1-1-12,0-1-5,0-3-1,0-1 0,1-1-1,1-6-4,-1 11-2,1-11 2,0 6-3,0-6-6,0 0 3,0 0-5,0 0-1,0 0-5,0 0-1,0 0-2,2-36-7,1 20-5,0-3-9,-1 2-4,1-3 3,0-4 2,-2 4 4,4 1-1,1-5 0,0-2 3,-2 6 1,0 2 6,1-1-4,0 1 3,-1-1 3,1 4-5,-1-1 7,0 0 7,-1 3-2,1-3 1,-2 6 5,2-1 2,1 0 3,-2 2-4,1 1 3,-1 2 5,-2-1 4,-1 7-1,5-7 1,-5 7 2,2-7-3,-2 7-5,0 0 1,0 0 1,0 0 3,0 0 0,12 11 4,-6-1 6,-1 1-2,2 4 2,-4 3-4,8 4-3,-2 3 10,3 0 3,-5 0 3,1-2-3,0 1 3,0 0-7,-1-6 15,1 2-22,-2-4 1,-1 1-5,1-2-1,2 2-9,0-4 1,1 3 4,-6-5 0,5-1-4,-5-2-15,1-1 18,2 0-5,-2-3-3,-1 2-4,-3-6-13,5 8-9,-5-8-14,5 5-12,-5-5-11,2 5-22,-2-5-19,0 0-24,0 0-28,0 0-29,0 0-34,0 0-34,0 0-245,0 0-531,0 0 235</inkml:trace>
  <inkml:trace contextRef="#ctx0" brushRef="#br0" timeOffset="521091.1917">20109 15304 250,'-3'-4'272,"3"4"-15,-6-6-16,6 6-20,-2-8-18,2 8-16,0 0-19,10-11-11,0 6-10,-1-2-16,4 5-11,5-3-15,-1 3-11,4-1-7,-2-3-8,8 3-8,-7 1-8,-3-1-5,-4 2-7,6-2-4,-3 0-15,-1 0-22,-3 2-25,-1 0-23,-6 1-27,-5 0-33,0 0-34,17 2-36,-14 4-64,-3-6-153,0 0-415,0 0 184</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2T05:06:41.419"/>
    </inkml:context>
    <inkml:brush xml:id="br0">
      <inkml:brushProperty name="width" value="0.05292" units="cm"/>
      <inkml:brushProperty name="height" value="0.05292" units="cm"/>
    </inkml:brush>
  </inkml:definitions>
  <inkml:trace contextRef="#ctx0" brushRef="#br0">6833 4361 31,'0'0'81,"3"-4"4,-3 4-6,0 0-6,1-5-11,-1 5-2,3-1-4,-3 1-9,0 0-5,0 0 9,0 0-6,0 0-12,0 0 2,0 0 5,0-5 3,0 5-3,0 0-7,-3-4-11,3 4 19,-4-5-19,4 5 4,0-4-3,0 4 1,0-8 0,3 4 1,-2-1 1,-1 5-12,0-7 8,0 2 23,0 0-4,0-1-8,0 3 2,0-3-2,0-1 8,0 1-6,0 1-16,0-1 7,0 1 4,-4 0 5,4-2-3,-5 2 0,4-3-7,-3 2 10,4 0 5,-1 0-11,-2-2-1,-2 3 3,1-5-3,0 3-2,3-1-4,-8 0-4,4 1-1,1 1-2,-1-1-6,0 2 13,1-2-2,-5-2-3,2 4-6,1 1-1,2-1 10,-1 0 9,-3-1-16,1-2-1,1 7 2,-2-5-9,-1 5 5,3-4 2,-1 2-2,1 1-5,-3-1 2,3 0-1,-3 3-10,0-1 7,3-2 17,-1 3-18,2-2 2,5 2-4,-10 1 1,10-1-1,-14 1-3,7 2 2,2-2 0,0 5-2,-4-2 1,4 3-1,-3 2 1,1-1 3,0-3 0,6 0 5,-4 5-12,0-2 8,0 1-1,2-2 0,-1 4-7,2-2 8,-1 0-9,2 0 9,-2 2 1,3-2-1,0 1 1,0 1 3,0-1-1,4 1-2,-3 1 1,-1 0-13,4-3 6,1 1 6,-1 0-3,1 0-3,3-3 3,-2 2 5,2-1-6,-2 0 8,5-3-10,-4 1 3,1 1-5,-4 1 4,5-4 6,-3 0-6,3 1 4,-1 0 0,0-2-4,3 0-5,-6-3 13,1 1 3,0-1-8,-6 0-1,10-1-1,-5-1 4,1 1-7,2-2 4,1-2 0,0 1 0,-3-1-3,3-2 3,-1 0 5,-2 1-3,-2 1-4,1-3 2,0 0-10,0-1 10,-1 4-6,0-4 9,1-2-7,-4 5 4,3 1 1,0-3-3,-3-2 8,2 4-6,-3 0 2,1-1-5,-1 2 3,3 0-1,-6 1-1,6-3 1,-3 1-1,0 3 5,1-1-4,-1-1 0,0 0 1,0 2 3,0 3-7,0-5 10,0 5-13,0 0 8,0 0-5,0-4-1,0 4-3,0 0 3,0 0 0,0 0 1,0 0-2,0 0-4,0 0 4,0 0 4,0 0 0,0 13 0,0-9 4,0 1-3,0 2 0,0-2-3,4 2 6,-4 1-4,1-1 4,-1 2-3,0 2 3,4 0-3,-3 0 15,3 0-4,-1 1 3,2 0-3,-4 0 3,3 3 1,2-3-4,-2-1-6,1 0 6,-1 5-8,4-1 0,-3-4 4,-2 0 1,2 0 2,0 5 1,-4-4-7,1 1 1,0-3 1,2 2 4,-1-4-7,-1 2-2,-1-3 1,2-2 2,-2 2 1,1-2-3,-2-4 3,0-1-5,0 0 7,3 8-3,-3-8 6,4 0 5,-4 0 11,1 4 2,-1-4 4,1 3-7,-1-3 3,0 0 1,0 0-1,1-16 1,1 9-2,-1 2 8,0-4 0,-2-2-5,4 0 0,-1-5-9,3 2 6,-2-2-3,-2 3-3,2 1-4,0-1 0,-1 2-6,2-1 0,-2-1 1,1 2-2,-1 1-5,0 2 2,0-4 5,1 6-10,-3-2 1,1 3 1,-1-3 4,0 1-3,3 3-4,-3-1 4,3 0 1,-3 1-7,0-2-1,0 1 2,0-1-19,0 6 3,0-5-12,0 5-11,0-4-7,0 4-19,2-3-15,-2 3-24,0 0-3,0 0 2,0 0-14,0 0-8,0 0-6,0 0-19,0 0-12,0 0-129,0 0-315,0 12 140</inkml:trace>
  <inkml:trace contextRef="#ctx0" brushRef="#br0" timeOffset="358.0995">7058 4280 49,'0'0'134,"0"0"1,0 0-16,0 0-10,0 0 4,-2 13 10,-1-10-15,3 5 2,0-3-10,3 3-13,-3 0-2,1 2 5,0 1-5,-1-2 2,0 3-1,3-4-7,-2 1-11,-1 0-5,0 1 3,0 4 10,3-10-19,-2 3 2,0 0-12,-1-2 6,1 0-8,2 3-12,-3-3-2,4-2 1,-3 3-6,-1-2-2,1 0 6,0-1-7,-1-3-3,2 5 0,-1-3-3,-1-2-12,0 0-3,0 0-12,3 3-21,-3-3-14,0 0-25,0 0-46,0 0-20,0 0-24,0 0-162,4-10-348,-4 2 155</inkml:trace>
  <inkml:trace contextRef="#ctx0" brushRef="#br0" timeOffset="2292.2915">7007 3906 92,'-1'-5'107,"-3"0"-11,0 1-5,2 1 1,0-2-10,-4 1-9,3 2-8,-3-5-4,2 3-18,-1 0 4,1 3-1,-4-3 6,3-1-6,-2 2-1,-2-1 4,6-2-7,-3 3-11,-2 3 6,1-3 2,-1 1-6,1-1 5,-1-1 0,-1-1-9,0-1 4,-1 1-7,2-4 2,-1 5-3,0 1 4,-1 1-25,1 0 8,2 1 4,1-4 5,-3 5 6,1-1-3,3-1-8,-4-1-1,-1 2 0,2 0 0,3 1 2,-4-1-9,0-2 4,2 3 1,-2-3-5,-1 3 2,0 3-3,1-3 1,2 0-1,-3 2 7,2 1-5,-2-2 1,-3 3-14,4-2 2,0-2 12,-1 2-7,2 2-9,-2 0 2,0 1 3,-2-3 2,3 3 8,-2 0-7,1-2 6,-1 1-10,0-1 9,3 1-5,-5 0 0,2 0-6,0 2 1,0-1 3,1 2 13,0 1-9,-2-3-4,2 0 0,1 2 3,-1 1 0,0-2 0,1 2-2,-3 1 6,3-3-4,0 0 5,3 1-13,-3-2 7,4 0-3,-2 3 5,2-2-12,0 0 11,-1-1-7,2 1 2,-1-1 7,1 4 10,0-5-22,-2 7 11,-2-1 2,4-2-10,-2 1 15,0 1-2,3 0-6,-2-1-8,-3 2 19,4 0-13,-1 0 6,-1-2-7,2 3 13,-1-1-12,0 0 0,2-1 3,0-1-1,0-2-4,0 3 4,0-1 3,1 2-5,1-2-4,0-1 7,1 1-7,-3 0 2,3 0 8,0-1-14,-1-2 13,-1 5 0,2-5-6,0 4 2,0-3-3,-2 0-6,4 3 5,0-1 1,-2-1 7,1 3 0,-1-6-5,0 5-3,0 1 14,3-5-8,-1 4-5,0-1 6,-2 3-2,2-3-1,1-1 6,-2 4-9,4-2 1,-2-2 2,1-2 3,-2 1 0,3 2 1,-1-3-8,0 2-1,0 1 7,1-1 3,0 1-1,0 0-2,0 2-3,0-2 3,-1 0 1,0-3-2,1 4 7,2-3-11,1-4 6,-1 6 2,-1-2-7,-2-2 14,2 2-18,-1 0 3,3-2 11,-1 5-12,-1-3 13,0 0-10,2 1 1,-2-1 1,2 0 0,2 2 4,-1-1 3,0 0 0,1-4-5,-1 4 1,-1-2 2,0-2-9,2 3 11,-1 0-3,-2-2 4,4 4-4,-2-6-1,1 1 2,-1 4-8,2-3 6,-4 0 0,4-1 9,-2 4-16,1-3 12,-2-1-2,2 1-6,-1 0 8,3 0-9,-1-3 6,2 2-1,-3 0-5,2 0 8,-2 0 0,0 1-14,2-4 10,-2 2 4,2 1-13,-1 1 16,-3-1-4,3-1-6,-1 0 7,4-1-2,-5 2 2,0-1 2,0-1-10,3-1 2,-1 1 2,-2-1-2,1-1-4,2 0 5,-2 2 2,3-1 8,-3-1 0,1 0-12,0 0 9,-1 3 1,1-3-4,0 0 2,0 2-1,1-1-1,-1-1-2,-4-1 4,3 0-5,0 1 4,-1-4-8,0 3 2,1-1-4,-1 2 7,1-1-3,-1-1-1,0 0 0,4 1 3,-3-2-2,-1-1 0,2 2 5,-1-1 7,0-1-10,0-1 0,0 2 3,0-1-6,1 0 5,-2 0-2,-3 2-4,2-1 4,-1 1-4,0-2 5,-1 0 1,0 4-4,2-2 6,-3-3-2,3 3-8,-3 2 3,-1-5-9,2 0 17,-1 5-10,0-2 1,2-2-1,-2 0-5,-1 1 4,1-2-2,1 1-3,-2-1 7,0 1-1,1 1 6,-1-3-5,2 3 2,1 0-3,-2-1 1,-2-2 12,2-1-5,-3 2-1,1-5 3,1 5-6,-1-2 3,2 2-7,-1-4 4,-1 2 0,1 0 8,1 0-4,-1-3 1,1 1 4,-2-2-7,3-1 0,-3 3-1,1 4-3,-1-2 3,1-1-4,-2 3 3,0-1 1,0-2 4,-1 2 0,2-3 4,-1-1 2,0 5 0,0-2-4,-1-2-8,-1 4 1,0-4 1,2-1 6,-1 3 0,-1-3-6,0 5 1,0-5-7,0 4 2,0-2-6,0 1 9,0 0 1,0-3-3,0 2 4,0 0 1,0 4-14,0-3 14,-3 0-14,2 1 9,-1-1 4,-1-3-8,-1 5 0,2-2 1,1 2 2,-3-4 0,4 7 0,-3-5-10,2 2 16,-2-5-3,0 5-4,0 0 2,0-1-4,1 0 4,0 0 1,-3 1-2,3 0 6,1-2-5,-2 3 3,0-3 3,0 3-3,0-3-2,0 0 1,2 1-4,-1 1-1,0 0 0,0-2 1,-2 2-2,3 1 3,-2-3 7,1 2-5,0 0-6,0-2 7,-1 2-6,0 1 1,1-2 3,1 0 0,-3 2-2,3-2 3,-2 4 1,2-4-4,-4 2 1,1-1 4,4 0-7,-4-1-3,3 3 4,-3-3-6,3 1-4,-2-1 16,2 3-8,-4-1 3,1-2 7,3 1-4,-2-1-6,-2 1 3,4 1 7,-2-4-6,-1 6-6,3-2 0,-2-4 1,2 4-2,-4-1 6,0-2-8,5 2 10,-5 1-5,2-3 1,2 1-4,-3 2 4,3-4-1,-3 1 5,0 4-3,2-2-6,0 0 4,-3-1-2,4 0 7,-3 0-2,2 0-6,-1 1 6,1-2 2,-2 3-6,1 0 6,-1-2-3,2-1 6,-5 1-15,4 1 18,-3-1-2,3 2-7,-3-5-7,0 2-1,0 2 5,1 0-5,-2 2 5,2-3 5,-1-2 4,-6 0-13,3 4 5,3-1-3,-3-1 3,0 5 3,0-4-3,-1 1 0,-5-3-4,4 6 2,1-5 1,-1 2 1,0 0-1,-1 1-11,0 0-7,-2-2-5,-3 5-16,0 2-12,0-2-16,-4 3-27,-8 0-27,11 2-16,0-6-33,-1 2-29,1-1-144,-4 7-373,-4-2 166</inkml:trace>
  <inkml:trace contextRef="#ctx0" brushRef="#br0" timeOffset="5925.6392">6875 7117 104,'-1'-6'121,"0"1"-14,-2-2-14,-1-2-6,2 1-6,0 0 4,-5 3-6,3-2-25,-1-2-3,1 6 7,2-4 13,-2 3-18,0-1-13,-5 4 8,5-5-12,-1 2 6,-4 1-2,-1 0-7,1 2 4,0-4-13,0 3 1,-2 1 2,4-1-2,-2 1-9,-1 1 4,4 0 4,6 0-13,-16 1 4,7-1-4,2 3 2,-2 1-2,1 0-11,2 0 2,-1 2 7,1 1 0,1-1 0,-1 5 1,2-5 4,0 7-5,-4-2-14,3-1 8,4 2-3,-2 0 4,2 0-2,-3 3-2,3-2 6,1 3-4,0-3 1,0-2 3,5 5-8,-4 0 9,3-4 3,1-1-11,-2 0 7,10 1-4,-6-3 0,-1 1-2,1-3-3,2-1 6,0 0 3,-2 0-9,1 0 11,2-4-2,-2 2-3,2 0-1,-5-3-7,4 0 7,0 0-5,-4-1 3,-5 0 2,14-4 3,-6 1-2,1-1 5,0-1-7,-4 0 5,5-2-2,-3-1 3,-1 0-3,-2-2-3,2 2 7,1-4 1,-5 0-7,2 1 5,2 1 1,-4 1-11,-1-4 16,1 6-6,0-4 1,-1 4-8,1-1 6,0 1-2,-2 1 9,1-1-5,0 2 4,0 0-10,-1-3 9,3 4-5,-3-1 4,2-1 0,-2 2-11,1 2 13,-1 2-4,0 0-1,1-8 5,-1 8 2,0 0-9,0 0-2,0-1-1,0 1 0,0 0-2,0 0 6,1 11-3,1-3-3,-2 1 4,0-1 5,4 3-8,-3-1 9,1 2-1,1 3 0,0-1 5,3 3 4,-2 1-5,-2 0-3,2-2-2,0 3-4,1 0 3,0-1 0,3 2 2,-3 0-3,-1 0 0,3-3 0,-1 1-1,1-1 0,-2 0 8,0-1-17,1-4 9,0 4-2,-5-4 3,4-2-2,-2 2 2,2-4-6,-4 0 1,1-3 5,0 1-3,-2 1 0,4-4 3,0 1-5,-3 1 12,-1-5 3,0 1 12,0-1 9,4 3 2,-4-3 12,1 3-1,-1-3-1,0 0-8,0 0 1,0-11-5,-1 3-3,1 1-2,0 0-6,0-4-2,0 2-6,0-3 0,0 1-5,1 0-3,-1-7-1,0 2 4,4 0-4,0 1-1,-3 3 3,0-5 1,2 7-6,-2-2 2,3-4 1,0 3 1,-3 1-4,3 0-1,-4 0-4,3 2 8,0-2-4,0 4-2,-3-4 1,4 6-2,-3 0 1,2 1-4,-1-1-3,1 0-9,1 0-9,-2 2-9,-1 0-21,1 1-23,-2 3-24,0 0-27,0 0-11,6-4 2,-6 4-19,0 0-23,0 0-126,6 9-329,-6-9 145</inkml:trace>
  <inkml:trace contextRef="#ctx0" brushRef="#br0" timeOffset="6439.1875">7197 7279 56,'0'0'146,"5"-4"-22,-2 2 3,2-1-25,-1 0-9,0 1 2,-4 2-22,11-2-4,-3 2-5,-8 0-3,13 2-18,-8-2 1,-5 0 7,10 2-14,-3 1-14,-1 0 11,-6 1-9,5-2-9,-1 2-4,-3 1 7,2 1 7,-2 0-6,-1 2-1,0-1-8,-4 1 3,3 0 1,-3-1 1,-1 2 10,0 0-4,0 1 4,-2-5 2,0 2-1,3 0-6,0-3 3,-4 3 5,3-1 0,1-1-4,-2 1-5,1-2 5,1 1-6,0-2 7,0 0-8,3-2 0,-3 2-4,4-3 1,-4 5-7,4-5 6,0 4-3,0-4 3,0 0-5,0 0 2,0 0 7,4 5 15,-4-5-3,9-2-1,-9 2-3,18-3 7,-9 1-7,0 0 2,4 1 0,-3-2-6,3-1-4,1 4-2,-3-4-2,1 3 5,1-1-5,-2 0-2,1 2 2,0 0-2,0-3 1,-5 3-1,1 0-5,-3-2-5,3 2 0,-2-2-10,-1 1-9,-5 1-3,9 0-5,-9 0-7,8 0-4,-8 0-6,0 0-10,0 0-3,0 0-20,15 0 8,-15 0-4,0 0-12,0 0-19,7-4-10,-7 4-146,0 0-279,0 0 124</inkml:trace>
  <inkml:trace contextRef="#ctx0" brushRef="#br0" timeOffset="8269.1385">7448 7002 64,'-3'-6'131,"-2"2"1,2-2-12,1 2-19,-2-1-13,2 0-1,-1 3 8,-2-3-13,1 0-9,-1-1-7,-2 2-2,3-1 0,-3 0-9,2-4-9,1 5 3,-5-2 8,2-4 1,-1 5-16,2-2 1,-3 0-9,1 2 3,2-4 8,-5 3-3,1-1-10,3-2 4,-3 3 0,-1 2-11,0-3 8,0 2-6,1 0 6,-3 1-7,3-1 10,-3 0-12,0 1 0,-1 0-2,4 0 1,-5 0-3,3-1-3,1 2 0,-3 0-4,1-1-7,0 1 3,-1-1 1,3 1 5,-6 0-5,4 2-3,2-2 7,-2 3 0,-1-1-8,1-1-2,1 0 3,0 2-6,2-1 9,-3 0-1,5 1-5,-3 0-1,-1-3 1,2 6 2,0-4 1,0 1 6,1 0-5,-1 0-5,0 2 7,3-1-7,-1-1 2,2 3-4,-3-3 2,1 1 0,2-1 2,-2 1 3,-2 1-8,2-1 5,-2 0-3,2 2-2,-2 0 3,5-2-3,-8 2 0,0-1-2,4 1 6,-2-3 0,-1 3-5,2 2 1,-1-1 1,4-2-2,-3 3 1,-2-2 1,1 2 0,2-1-1,-1-1-2,0-1 6,5 3-8,-2-3 6,-3 3-4,1-1 4,0-1 3,4 2-3,-4-1-5,3 0 2,-2 0 1,2-1-5,-1 6 2,-2-5 2,4 0 3,-3 2-4,3-1 1,-3 1 2,2 1 5,3-2-5,-2 2-2,-1 0 5,0-1-2,1 1-1,1-1-4,0 3 3,2-2-3,-4 2-1,4-4 2,-4 3 0,-1 1 2,2 3 0,1-5 2,-1 5 2,2-2-8,0 2 4,-1 1-3,0 0 2,3-2 2,-4 5 0,2-3-2,-1-2 0,2 1 3,2 4-7,0-5 1,0 4 4,-3-2 2,3-2-6,-1 1 11,2 1-8,-1-1-3,0 0 9,0 0 1,-1 4-8,1-6 4,1 2-3,-1-2 8,0 2-2,0 0-5,3-1-1,-3 2 1,0-4-4,6 1 6,-6 2 0,4-2-3,-1 0 5,-1 2-2,1-2 3,2 0-8,-3 1 5,2-3 1,-1-1-3,-1 3 4,2-2-4,0-1 3,-1 2-5,2-1 5,0-1-4,0 1 3,0-2-7,0 6 5,1-4 3,2 1 0,-3-2-6,0 3 3,0-1-1,2 2 7,0-5-7,0 2-2,-1-1 5,-1-2-3,3 4 1,-2-2 5,-1-3-4,3 5-1,0-3 0,-2 0-3,3 2 5,-4-1 0,3-1 2,2 1 0,-5-3-5,4 3 5,2 3-3,0-6 3,-1 4 0,-2-3 0,6 0-6,-8-1 2,3 1 8,4 0-7,-4-1 2,0 3-4,0-2 2,1 1 3,2-4-3,-2 3 3,0-1-1,0 0 0,-1-1 0,-2-1-3,3-1 3,0 3 0,3-1 0,-7 0 0,3-1-2,4 3 9,-8-1-7,4-3 0,1 4 4,-2-3-1,1 3 9,0 0 0,-2-2 1,4 0-2,-3-1-3,1 1-1,0 1 0,2-4-1,0 1 2,-1 0-3,-1 2 2,0 0-4,4-2-2,-4 0 3,5 3 0,-4-4-3,2 3 3,-2-2-1,3 0-8,-2 1 6,-2-1 2,2 1-5,0 3 4,-2-5-2,-1 2-1,1-2 1,-1 0-3,3 0 0,-4 0 0,5 0 3,-6-2-3,2 4 14,-2-2-17,3-2 6,-4 4-5,-5-2 4,12 0-2,-2 0 1,-4 0 1,2 0 0,-8 0-5,13-2 4,-7-1 0,1 1-2,-1 1-1,-2 0 3,5 0 3,-3-2 0,2 2 0,-2-2-1,1-1 3,2 2-4,-3-2-2,0 1 1,2 2-4,0-3 6,0 0 1,-1 0-4,-2 1 4,3 0-1,-2 0 0,1-1-1,-1-3-2,3 1-2,-1 2 8,-2 0-9,2-4 7,-2 5-3,3-1-4,-3-5 6,2 7 0,0-7 0,2 4-3,-2 1 2,1-5-3,-5 4 0,3-2 2,-2 2 4,-1 0-6,0-1-4,2 2 9,1-2-8,-1-2 9,0 3 2,-4-4-5,4 0-2,1 3 7,-5 2-6,6-3 5,-6 2-3,3-4 4,-1 7 2,-2-5 3,4-1-3,-3-1-4,3 1 3,-5 1 1,0 3 0,2-2-2,1-1 6,-2 0-1,0 2 4,0-4-6,-2 5-7,4-3 2,-1-2-3,-1 1 7,1 2 0,-1-3-6,-1 1 0,-1 1 1,0-1 1,0-2-2,3 0 5,-2 2-5,0 2-3,2-3 0,-3-1 4,4 4 3,-3-5-3,1 3 1,0-1-3,-2 1-2,1 1 1,2 0 6,-3 2-5,0-4-1,0-1 1,0 2 3,0 3 6,0-4 2,0 3-4,-3 0 3,3-1-6,-1-1-1,1 1-2,-2 0 10,0-1-4,4 3 0,-2-2 0,-3 1 3,3-4 8,-4 4-11,1-1 2,2 3 3,0-3-2,-2 1 2,2 0-5,-1 0 0,-1 2-9,-1-3 7,4 0 0,-1 4-4,-3-5 0,4 4 4,-4 0-2,3-2 5,-4 0-6,5-1 3,-1 1-5,-2 0 1,2 2 5,-2-4-2,0 1-6,0 1 2,2 1 1,-4-3-3,3 3-1,0 1 8,-1-3 5,0 1 0,-3-3-4,1 3-3,-1 0 4,-1 0 6,0-1-9,0 0 3,-2 0-1,3 2-2,-1-1 1,0-1 3,-7 1-5,9-2-3,-2 0 1,2 3 0,-5-1 2,1-1-3,1 2 3,-2-3-10,2 1-1,-1 0-7,-2 0-15,0 4-2,-2 1-18,-5-2-30,2 1-26,-4 2-45,-2 5-23,2-4-38,-12 4-219,0-2-463,0 1 205</inkml:trace>
  <inkml:trace contextRef="#ctx0" brushRef="#br0" timeOffset="10538.9657">3607 5520 9,'-8'-6'122,"3"3"-7,-2-4-11,-1 2-3,0 2-15,0-1-4,-1-3-2,2 3-12,-1 0-2,0 2-13,1 1-6,-5-3-6,3 2-3,-3 1-6,1 2 1,0-1-7,1 4-14,-3-1 2,0 1 8,0 1 1,0 0-9,-2 2 3,3 0-3,-5 3-6,5 0 1,3-2 7,-5 3-10,5 0 0,-1 1 3,-3 1-9,-1 0 5,4 1 9,1 2-1,4-6-11,-3 8 5,3-1-3,3-5-2,0 0 3,2 0-6,0-2 6,2 2-7,1-2 15,1 1-9,-1-2 9,-1-3-11,5 1-2,-3 1 1,-1-4 2,3 1-6,2 3-2,-3-4-2,2-3 13,-1 3-3,2-2 2,-3-1-16,4 3 20,-4-6 0,3 2-4,0-2-1,-1 0 0,0 1 0,2-4-2,-2 5 3,1-4 1,0-4 4,-2 0-6,5-1 12,-4 0-4,2 1-15,-3-1 15,2-3-1,-3 3 4,3-2-4,-2 1 2,-2-6-5,5 6 5,-5-2-13,2 3 15,-1-1-6,0-3-2,0 1 1,0 3 1,-1-2 14,0 5-12,0-6-12,-3 4 14,0 3-7,3-2 11,-1 2 0,-2 0-4,2 3-3,-1-3-5,-1 1 0,-1 1 4,3-1-6,-3 4-1,0 0 3,4-3-7,-4 3 7,0-3-8,0 3 3,0 0-2,0 0 2,0 0-2,5 8 4,-1-4-3,-3 1 5,3 0 2,-3 1-4,8 2 2,-5 1 5,1 1 4,2 6 4,-5-4-3,2 1 12,5 1-3,-4 4-1,3 0-3,-4 1-8,1 0 9,1 0-1,0-1-7,-1 0 1,1 0-1,0-1-2,-1 0 4,1 0-2,-3-1-2,1-4 1,-2 1 0,1-1 4,1-1-3,-2 1-4,1 0 8,0-1-5,0 0 1,0-3-7,-2 1 9,-1-1-7,3 1 0,-1-4-1,-2 3 0,0-3 1,0-2-3,0 3 0,0-3 4,0 2-3,0-5 0,0 5 10,0-5 13,1 3 2,-1-3 8,2 4-1,-2-4 10,0 0-3,0 0-3,0 0-1,0 0-3,0 0-11,1-14 5,2 8-9,-3 0-4,0-2 10,1-1-5,2-2-1,-1 2-6,-2-5 2,5-4 2,0 3-5,-4 4 6,7-8 21,-4 2-8,-2 2 0,2-4-7,-1 0-1,3 1-2,-1 8 0,2-5 1,-2 1-6,0-2 1,-1 4-3,1 2-9,-4-2 7,3 4-4,-1-1-3,-2 2 2,3 2 0,-4 1-3,1-1-7,-1 5-5,0-6-7,0 6-11,2-6-20,-2 6-6,0-3-22,0 3-17,0 0-21,0 0-21,0 0-11,0 0-13,0 0-10,0 0-22,2 12-144,-2-7-356,0-1 159</inkml:trace>
  <inkml:trace contextRef="#ctx0" brushRef="#br0" timeOffset="10967.1075">3939 5683 114,'-13'5'153,"9"-1"-22,2-1-9,-4 4-7,3-2-32,0 0 0,3 2 0,-1-2-15,-1 1 4,2 2-15,-1-3-4,1 2-10,1 5 0,1 0-3,1-7-5,-1 2-2,1 3-1,0-4-7,1 0 0,0-1-10,-4 0 9,5 0-4,0-1-8,1-3 7,-4 2-6,7-2 2,-6 0 7,-3-1 3,7 0 2,-7 0-1,12-2-2,-12-1 3,7-4 14,0 5-2,-1-3 12,1-1-3,-2-5-6,0 3 0,-1-2-3,-2 1-6,1-2 7,1 0-8,-4-1 4,0 1-9,0 0-1,-3 1-1,2-2 0,-2 3-5,-2-1-2,4 0-1,-7 0-4,6 3-6,-5 2-13,-2-2-16,-2 0-9,7 5-13,-5-3-12,1 0-18,-2 2-20,1-1-6,0 1-35,4-2-4,-5 1-128,2 3-288,-3-2 127</inkml:trace>
  <inkml:trace contextRef="#ctx0" brushRef="#br0" timeOffset="12411.0705">3880 5286 102,'-9'-8'144,"1"4"-18,-2-3-15,1 2 8,0 2-1,-1-3-8,3-1-21,-2 3 6,-4-1-25,4 0 2,-1 1-6,-3-1-8,4 2-1,-3-1-7,1 2-1,-2-1-10,2-1 0,-2 1 1,1 0 1,-2 1-5,-2 2 9,2 0-5,1-3-3,-5-1-8,4 3-3,4 0-2,-8 1 0,0 1 4,4-1-10,0 0 0,-3 1 5,2 1-7,3 0 4,-4 1-3,3 0 1,0 2-4,0-1-1,-4-1-3,4 1 2,-4-1 0,3 0-6,1 1 0,2-1 5,-2 3-6,-1-3-1,-3 7 0,0 2-1,1 0-1,0-5 6,0 7 2,0-2-9,1-2-4,1 0 9,2 3-3,-1-2-10,0 2 23,4-6-20,-1 3-1,2 0 1,2-1 0,-2 2 10,3 2-6,-1-6 2,-2 4 0,3 5 0,-2-2-1,4-2 0,-4 0-4,4-1 4,-1 5 10,-1-4-5,1 3-9,1 0-3,-4 3 5,3-8 3,3 6 0,-2 1 3,-1-1-7,2 1 2,1-5-1,1 5 5,0-5-6,1 4 4,-2-3-4,0-1 4,2 0-5,-1 2 0,1 0 13,2-1-8,-1 1-5,2 1 2,-3-5-2,5 2 1,-3 4-1,2-3 5,-3-1 6,2-2-6,5 6-7,-5-4 12,6 2-12,-5 3 10,3-6-3,2 3 2,-5-3-2,3 2-2,-3-1-2,3-2 2,1 0 3,2 4-5,-3-4 4,5 0-2,-5-3 5,8 4-5,-2-2 5,0 2-3,1-5 0,3 7 1,-5-4-7,6 0 5,-1-4 2,0 4-2,-5-4 0,3 2 12,0-1-12,-1-2-2,2 1 3,-1 0 3,1 0-1,-1 2-6,-3-6-2,-1 3 2,1 0 3,-1-1 2,1-1-1,0-2 4,1 3-3,0-2 2,4 2-6,-8-2 3,4-1 1,-1 2-3,-1-2-2,-2 0 1,2 0-2,2 2 2,-2-2-3,2 0 7,-3-2-1,1 4-1,2-4-1,-5 4 3,5-4-3,-4 0 2,3 2 1,-3-1-1,2-2 6,-2-1-7,3 3 1,0-3-2,-2 2 7,-1-1-4,-1-1 0,3 0-1,-1-3 9,-2 3-10,1 0 8,-1-1-10,3 0 9,-5 2-5,1-3 4,1 0 0,0 0 3,0 0 2,-3 0-1,1 1-1,2-3-1,-3 5 3,-1-6 0,4 4-1,-1-1-3,-2-3 9,3 7-3,-6-4-6,6 0 4,-5 1 2,3-2 1,-3 1-2,5 0 0,-3-2-7,2-1 1,0 2 7,-3 6-5,0-4-7,-1-2 11,2 0-10,-2 2 3,2-2-8,-2 0 8,2-3 1,1 2-3,-2 1 7,0-2-2,-1-1-3,1 5 5,-1-2-6,1-1 2,-1 1 3,-3-2 1,1 3-1,1-3 4,-2 1-3,-1 2 2,0-4-4,3 1 13,-2 3 3,-1-1-4,3 0 2,-6 0-7,6 0-3,-6 1 1,2-5 0,1 4 5,0-5-7,-3 4 0,2 0 3,-2-2-9,1 1 9,1 0 0,-2-2-6,2 5-1,-1-1 3,-1 2 0,3-2-1,-3-1-5,2-2 5,-1 3-4,-1-3-2,2 5 1,-1-3-1,1 3-2,0-5 3,-3 2-4,4 4 2,-2-3-4,2-1 1,-2 2-3,0 0 4,0-1 0,1-1 5,-3 4-6,2-1 0,0-5 3,-1 4-8,1 2 9,1-2 0,-2 0-6,-1 1 6,2-1 3,1-5 1,-3 6 0,2-2 1,-1 2-1,0-1-5,1-1 3,-1-1-1,-1 3-5,0-4-2,2 5 7,0 0 0,-1-1-1,3 0-2,-3 1 1,2-1-5,0 0 4,-2-1 1,1 4-1,-1-2-3,1 1 2,-1-4 3,3 7-4,-4-5 3,3 0-2,-4 3 3,1-4-4,1 2-5,1-2 3,1 3 3,-2-2 2,-1 0 1,2 0-5,2 0 0,-3 0 0,2 0 5,-2 1 0,1-1 1,-2-2 4,0 2-6,0 2-2,-1-3 2,1 0 1,0 1-2,2 1 5,-3-1-3,1 2 0,-1-5 0,1 6-5,-2-5 4,-5 2-3,5 1 1,-4-4-1,2 1 4,-2 5-6,-2-1 4,1-1 4,-3 1-8,1 2-3,-1-1 3,-4 0-12,3 0-25,1 2 2,-1 0-16,-4 0-23,3-3-36,-1 8-18,4-5-45,-6 7-25,1-2-196,-1 2-428,0-4 189</inkml:trace>
  <inkml:trace contextRef="#ctx0" brushRef="#br0" timeOffset="14637.1958">10108 5271 89,'-3'-7'116,"-4"0"-7,5 3-24,-5-4 1,1 1-6,-6 0 2,7 1-14,-1 0 19,-7 1-33,5 2-2,-1-1-3,2 3-11,-5-3 1,3 3-3,-6 2-3,3-1-5,0 2-5,-2 2 6,4 1-14,0 0-2,-2-3 6,3 3-3,-4 6 2,0-2-3,4 5 0,-2 1 2,3-8-14,-1 9 17,-1 0-13,2 2-1,3-6-5,1-1 4,3 5 5,-2 0-5,2 0 5,2-1-4,-2 1-4,2-1 5,3-3-1,-3 3 0,2-6 6,2 1-10,-1-3-2,2 0 5,2 1 3,-4-4-8,6 0 6,-1-3-2,0-1 2,0 0 7,-1 3-2,0-8 14,2 1-15,0-2 4,0 1-2,-3-2 3,3-1-11,0 0 20,0-3-7,-1 0-4,-1 3-3,3-6 3,-2 1 1,-4-1-2,4 4 4,0-3-4,-4 2-2,4-3-3,-6 4 11,3 0-5,-5-2 4,3 2-8,-1-1 2,-3 5 2,2-3 0,1 3 0,-2 2 1,-1-4 12,3 3 5,-3 1-3,0 2-6,0 2 6,0-6-4,0 6-8,0-4 2,0 4-2,0 0-7,0 0 3,2-5-4,-2 5 1,0 0-2,0 0 1,0 0-1,0 0-3,0 0 0,0 0-9,3 17 6,-3-13 2,-5 7 3,5-1 2,0 2 2,0-2 3,0 6 0,0 2 6,0-2 1,0-3-7,0 2 1,6 3 3,-6 2-6,3-1 8,2 0-7,-3 7-6,1-8 6,2 8-1,-4-7-2,6 8-5,-2-3 7,1 0-6,-1-4 4,2-1-3,-5 1-2,1-3 9,1 0-6,0 1-6,-2-1 8,3-4-4,-4-1-2,2 0 6,-3 0-4,1-6-2,0 0-3,-1 0 5,2 0 2,-1-1 1,0-2 6,-1 1 12,0-4 4,3 4 12,-3-4 1,0 0-5,0 0-1,0 0-5,0 0-2,0 0-4,0-15-3,1 5-5,-1 2-1,-1-2-4,1-3 3,-1 4 1,1-2-3,2-3 2,-2 4-2,1-2-1,5-5-2,-4 0-3,0 1 4,1 0-1,0 0-2,1 3-2,-1-4-6,0 5 5,1-5-1,-3 5-2,2 0 8,3-3-8,-2 1 2,-2 3-1,0 0-4,0 2 4,2 4-3,-1-2 2,-1 2-3,2-1-9,-1 2-8,-1-1-11,0-2-9,-1 4-10,2 1-9,-3 2-37,3-5-3,-3 5-26,5-4-4,-5 4-17,5-1-9,-5 1-9,0 0-18,12 3-112,-7 2-314,-3-5 140</inkml:trace>
  <inkml:trace contextRef="#ctx0" brushRef="#br0" timeOffset="15216.3525">10366 5433 81,'3'-4'119,"-3"4"-8,5-5-3,-1 2-9,3 2-8,-1-2-7,3 2-15,0-3 2,5 3-3,-8-1-6,6 2-4,-2 0-11,0 0-10,-4 2 6,3 0-6,-1 2 0,-3-2-6,-1 0-16,1 3 7,-2-1 4,-1 4-2,3-4 3,-5 2 2,0 4-1,-1-3-1,-5 3 0,2-1-9,-4 1 8,0-1 0,3 1-6,-4-4 3,3 3-4,-2-1 2,-1-2-2,-1 0-5,1 0 0,3-1-5,1-2 13,-2 2 6,1-2-7,3-2 13,0 2-2,3-3 5,-4 1 0,4-1-1,0 0-6,0 0-9,0 0 1,0 0 0,0 0-3,0 0-5,10-12 6,-4 8-8,2-1-5,-3 3 3,3-5-3,2 2 3,1 1 1,1-1-4,-2 2 1,4-1-2,-1 4-4,1 1 6,3-1-2,-2 0 4,-2 0-7,1 3 1,-3-3 2,0 4-8,0-1 7,-1 2-5,-3-3-1,0 6 2,-3-4 4,0 3-4,-3-1 1,-1 1 6,0 3-5,-2-1 1,-2 3 3,-4-3 2,-1 2-5,-1 0 0,-4-1 4,-4 1-2,4 0-6,-2-1 6,-2-3 0,1-1-4,-5-2 4,2-2-2,1 3 6,-1-3-12,0-2 1,3 3 6,2-6-11,-2 1-13,2 0 0,1-1-17,0-2 4,1 1-5,2-1-16,-1 0-21,2-2-16,0 2-30,2-5-9,0 2-38,2 1-87,0-5-273,3 3 122</inkml:trace>
  <inkml:trace contextRef="#ctx0" brushRef="#br0" timeOffset="16509.2306">10528 5109 101,'-11'-6'108,"2"-1"6,-1 1-14,1-2 0,-2 1-6,0 2-6,1-1-8,-1 0 13,-1 1-17,-2 0 0,-1-3-8,-2 2-6,3 4-5,-5-3 12,1-2-10,-1 5-2,1-1-4,-4-2-5,3 2-7,5 3-4,-4-1-2,0 0-3,-2 0-1,0 1 11,-1-1-11,2 2-9,0 0 4,-2-1-4,1 2 2,3-2-1,-2 2-4,-5 2-9,8 0 3,-3-1 13,1 0-7,1 5-8,4-4 4,-4 2-7,0 2 2,2-1 6,-3 1-3,3-1 12,-2 1-21,3 1-5,-2 0 9,1 1 2,0 1-2,2 0 11,2-2-15,-4-1 1,4 4 1,0 0-8,-2 2 12,3-6-12,-3 4 1,0 0 5,-1 0 4,4 2-5,-4-2-1,5 5 1,-4-7-5,3 5-2,1-2 2,5-2 7,-4 3-5,2-2 3,2-1 2,2 2-5,-1-2 3,-1 3 0,3-2 0,1 1 1,-1-2-5,1 1 4,1 5 5,0 0-8,3-5 6,-4 5 7,3-7-8,3 7-3,-1-1 1,-2 0-2,3-2-5,-2 2 7,5 1-5,-4 0 4,4 0 3,-4-2-8,5 1 3,-1-1 1,-4-4 1,6 2-1,0-1 0,1 2 3,-2-2-5,-1-2 4,4 3-3,-4-4 2,3 2 7,-1 1-11,3-1 11,0-1-7,-2 1-2,2 0 8,1-2-7,1 1 0,-6-3 1,8 1-3,-2 1 0,0-1-3,0-3 7,0 4 1,-3-2 0,2 0-1,1 1 0,-5-1-1,8-2-1,0 2-4,-2-4 6,1 2-1,1 0 4,-2-1-5,3-2-7,-2 2 11,1 1-5,-1-4 4,-5 2 3,6 2-6,-1-3-2,-3-1 4,-2 0-1,6 0-6,-6 2 6,1-2-2,-2-1 6,4-1 2,-4 0-7,-2-1 4,5 1-7,-2-1 2,0 2 12,-1-2-12,6-1-2,-6-2 2,3 4-5,-5-3 3,8 3 1,-1-3 7,-3 2-6,-4-3-3,2 1 11,2-1-11,-4 3 8,4-1 0,-2-2-1,-2 0 1,4 2-4,-3 1 3,1-3-5,-1 1 1,1-1 5,-1 2 1,2-4-3,-6 0 1,5 2-2,-3 0 3,4 0-2,-3 1 3,-1-3 2,-1 1-2,1-1-2,0 2-2,-4-2 4,4 5 4,-4-3 4,5-2-8,-2-2-3,0 1 7,-1-1-1,1 3-3,0-3 7,-2 1-6,3-4 2,-3 4 3,2-4 0,-3 2 3,0-1 7,0 1-9,-1 1-1,1-3 18,-1 3 0,1-3-6,-4-1-1,1 4-3,0 0 6,-2-3 4,4 3-3,-4-1-2,0-4-6,-2 6-2,0-3-2,2-1 1,-1 2-2,0-2-3,-1 3 8,1 1-10,-4-4-1,4 2-3,-3 0 2,0-2-1,3 3 2,-4 1-2,4 0 1,-5-3 2,4 3-2,-3-2 6,1 4-5,-2-6-1,-1 4 1,3 0-1,-1-1-1,-3 3 10,2-2-8,-2 0 7,1-1-8,-1 0-4,1-1 5,0 2 0,1-2-1,-2 1-5,0 0 3,-2 0 1,2 0-3,2 2-1,-3 2-1,0-4 1,-1 1 0,6-2-2,-6 2-1,-2 0-3,3-1 4,0 1 10,-2 3-10,-5-4 0,5 2 2,1 1 0,-2 1-4,0-2 5,-4-3-3,6 3-2,1 2 1,-4-3 3,-5 2-3,8 0-2,-5 0 2,1 1 2,1-2-3,-2-1 1,6 5-3,-1-2 6,-7 1-9,3-1-7,2 5-3,-2-4-17,-2-1-2,3 2-9,0 2-26,-2-3-4,3 4-27,-3-1-11,-3 2-35,3-1-11,1 0-30,1 3-164,-6-2-383,0 0 170</inkml:trace>
  <inkml:trace contextRef="#ctx0" brushRef="#br0" timeOffset="18581.1635">13088 5229 66,'1'-4'122,"2"-3"-12,-3 0-11,0 0 15,0 1-25,0-6-8,-3 3-5,2 2 17,-4-1-14,1-2-4,1 1-8,-4 1-9,3-3-4,-4 1 7,0 3-21,0-1 6,0 1-19,0 1 9,-2 0-7,1 1 2,-1 3-3,0-1-11,-2 2-3,2 1 5,-1 2-7,-1 2-3,-3 3-3,2-1 7,-1 1 1,0 5 2,-1 2-13,7-1 0,-4-1 3,2 1 1,4 1 8,-2 2-17,3-1 5,1 5 7,2-3-1,0-1-2,4-2 3,0 3-9,2 0-8,-1-5 12,1 0-10,5 5 10,-2-6 4,-2-2-6,4-1 1,-1-1 0,-4 2-11,3-4 20,0-1-6,-1-1-2,2-1-3,3 1 7,-2-3-5,-1 0 2,-2 0-12,3-3 6,1-3 3,1 0-3,-2 1 4,1-2 2,-1-2 4,0-6 3,0 5-8,0-5-1,-3 4 3,4-4-3,-6 3 10,0 0-9,1-2-2,-2 1 6,1 1 7,0 2-13,-1-2-4,2 3 5,-5 1-2,4 1 3,0 1 7,-4 0-1,1 4-3,-1-3 6,0 5 0,0-7-1,0 4-8,4 1 0,-4 2-7,0 0 3,0 0 2,0 0 14,10 11-3,-6-5-3,0 4-6,0 0 5,-3 13 5,7-6 13,-1 8-7,-3 3 3,1 3-4,2-4-1,-2 3 1,-1 1 1,-4 1-2,5 1 0,-2 2-5,-1 0-5,-1 13 2,2-13-8,-3-3 16,0 2-10,1-2-4,-1-2 7,0-4-5,1-4 0,2-5 0,-3-5 1,1-1-3,-1-5 3,0 5 2,1-5-6,-1-1 11,0 1 17,2-2 5,0-2 2,-2-2-5,0 0-3,0 0-1,3-12-4,-3 6-4,2-5-4,3 1 1,-1-4-6,3-2 6,-4 0-7,1-1 3,0 1-3,1-4 0,2 2-3,0-7-7,0 5 4,-1 1 0,2 0-6,3-3 8,-8 3-2,7-5-8,0 11 1,-5-4 1,3 4 4,-2 2 0,3-1 3,-5 1-7,1 0 0,-2 5-12,3-3-8,-3 4-4,2-1-9,-3 0-9,2 0-25,0 2-17,-1-3-12,-1 5-27,5-2-13,-1 1-8,0 1-11,1-3-27,-2 4-92,0-1-296,5-2 130</inkml:trace>
  <inkml:trace contextRef="#ctx0" brushRef="#br0" timeOffset="19265.1831">13664 5291 228,'0'0'208,"-1"-8"-20,1 8-18,-3-3-18,3 3-18,0 0-15,0 0-12,0 0-2,-4 12 1,1-6-1,1 4-10,-1 9-9,3-3 0,-1 4-10,-2-3 0,3 2-9,-3 6-11,2-6 4,1 6-12,-1 3 0,0-3-9,2 1 1,-6 1-3,3-3-4,2-2-2,0-6 0,-2 0-7,2 1-2,0-5-5,0-1 5,0 1-6,0-5 1,0-2-1,2 0-2,-4 0 3,2-1 0,0-4-4,0 4 0,0-4-3,0 0-6,0 0-5,0 0-1,8-13-10,-6 3-5,-1-1-7,2-6-12,4 0-4,-5-1-5,3-1-10,1-5-7,-2 5-4,-2-8-1,2 3 6,-1 5 3,1-1 0,-1 1 3,-1 0 8,2-8 4,0 10 7,0 2 0,-2-2 1,-2 4 11,2 2 0,0-1 5,-2 1 10,0 2-2,-2 0 9,2 0-2,0-1 7,-2 3 1,2 2 3,0 0 9,0-1 0,0 2-2,0 0 1,-2 0 0,2 4-4,-4-4 1,4 4-4,0 0 2,-10 0 1,10 0-6,-13 12 1,2-7 0,-2 7-2,0-2 0,1 2 1,0 2 3,-5-2-6,3 1 8,-4 1 1,5-4-5,-2 3 3,2 1 4,-1-1 0,1-1 2,3-3 0,3-1-6,-1-2 6,3 0-2,1-2-5,0 1-2,1-3 4,-3 1-3,4-1-2,2-2 0,0 0-7,-6 5-1,6-5 15,0 0 9,0 0-5,14 1 3,-7-1 1,2-1-6,1-4 5,0 2-7,8-6 8,1 8 1,-1-6-15,10-1 6,0 0 1,-2-1 1,-4 5-4,-3-4 2,0 2-6,0-2 3,0 4-9,-5-3-15,-1 2-7,1 0-4,-5 2-12,-1 3-11,3-2-5,-7-1-10,3 1-17,-2-2-21,2 1-8,-3 1-9,3 0-23,-2 1-123,-2-2-285,-3 3 126</inkml:trace>
  <inkml:trace contextRef="#ctx0" brushRef="#br0" timeOffset="20976.0607">13859 4919 103,'-9'-8'105,"-3"-1"10,3 1-12,-1-1-5,0-1-11,2 2-15,-1-2 2,-6 1 5,5-1-17,-7 0-7,7 3 5,-6-2 2,5 4-20,-4-2 10,1 2-4,0-2-5,0 2 4,-3 0-5,-2 1-1,1-2-3,-4 1 0,2 0-4,-2 3-3,4-3-5,-10 0-1,8 1-3,0-1 0,0 2-1,0-2-10,0 0 14,-5-1 5,3 2-2,2 0-4,0-1 0,0 0 10,0 3-8,0-1-3,1-3-9,0 3-3,-1 3 2,-2-2-9,5 1 11,-3-2-5,-2 2-4,4 0 5,-4 2-2,3-1-3,1 0-2,2 0 1,2 1 2,-2 3 2,0-3-12,2-2 6,2 5-2,1-4 1,2 3 0,-1 3-3,-2-1 0,6-2 3,-2 5 4,-4-4 0,2 3-1,0 3-6,2-3 0,-2 1 1,1 4-2,-2 2 0,1-3 0,2 3 1,-2-2 9,0 2-9,2 1-2,-1-1 0,2 2 6,0-1 0,0 0-3,0 0 5,2 2-6,-3-1 3,2 2 0,-1-7 2,3 3-1,-2 1-2,2 1 0,-1-3-1,1-1 2,-1-1-11,5 1 13,-1 5 10,-2-2-6,-1 2-2,3-2 5,-3 0-4,3 2 3,1-2-3,0-3-1,0 2-2,1 3 0,-1 0-1,0-2 2,4 2 2,-4 1-2,4-1 0,0 0 1,-3 0-2,7-3 4,-7 3-3,7-1-5,-6-2 4,5 2 10,-2-5-8,-1 1-6,1 2 2,2-1 0,0 1 5,-2-5-1,3 4-6,-2 2 5,0-4-1,-1 2 1,3 1 0,0-3-2,3 2 1,-3-4 2,2 7 7,0-7-4,-1 6 1,-1-4-8,-2-2 2,7 3 6,0 1-6,-2-2 5,-2-2 2,2-2-3,0 6 1,-2-4 2,3 3 0,-1-4-6,-2 0 3,4 3 3,-2-1-1,-1-4 2,2 2 11,-1-1-7,-2-2-1,3 0-8,5 0 9,-5 0-2,-3-1 1,2 1 1,0-2-4,-2 1-6,-4 0 0,5-2 10,3 2-1,-4-1-7,1 2-3,-1-1 4,1-1 0,2-1-1,-1-2 4,0 3 0,0-3-4,1 2 2,-2-1-3,1 0 8,1-1-3,-2 0-6,4 1-1,-1-1 4,-2 0-1,1 0-8,2 2 6,-4-4-3,2 1 3,-3 1-1,2 1-1,-5-1-1,5-1 3,-5 1-2,2 0-7,-2 1 5,1-1-2,-7 0 0,13 0-2,-6 0 5,-2-1-1,2 0-1,-1 0-7,1-1 5,1 1-1,-1 2 0,-1-1 0,4-1-4,-5 1 9,3-2-8,2 0 7,0 2 0,-2-3-1,1 3 3,1-1-3,-6 0 1,5-1-1,-2 0 1,-1 1-2,0-1-3,3 2 4,-5-2-2,5 0 0,-3 1 6,1-2-4,-2 1 0,1 2-1,2-3 0,-1 1 0,0 0 2,3-1-4,-4 1 2,1-2-1,-2 1 0,0 1 5,0 1-5,3-2 6,-2 1-8,2-4 3,-3 1-3,2 2 7,0 0-4,-2-2-3,4-2 7,-1 2-4,1-2 5,-4 0-4,0 0-4,4 1 4,-4 1 1,3 1 1,-4-4-3,3 3 3,-2-1-6,3-2 1,-3 0 7,0 3-2,-1-1 0,0 1 1,1-1-2,-2 0 0,2 0-4,0 0 4,0-3 1,0 1 0,-2 3 1,2-2-6,-3 0 8,3-3-4,-2 1 0,1 1 2,-2-1 1,1 1 2,-1-1-6,0 4 2,0-2-2,-1-1-1,2-1 3,-2 0-3,2-2 1,-2 5 3,2 0-3,-1 0 5,-2-5-6,1 4 3,-1-3 1,0 5-3,0-6 7,0 6-5,0-6-5,-1 5 3,1-5 0,0 5 0,0-6-4,0 4 3,1 2 1,-1-1 0,-1-4-6,1 1 3,0 1-1,0 1 1,0 1-1,1 1 7,-2-2-1,1 3 0,1-2-3,-1 1 2,0 0-4,3 1-4,-3-3 3,0 4 5,0-2-4,0 0 1,0 1 2,0-2-1,0 1 6,-3-1-7,3 3 0,3-1-2,-3 0 5,0-2-1,-3 3-2,3 0-1,0-2 1,-1 0-2,2 0 4,-1 6-2,-1-8-1,1 5 4,0-2 1,0-1-3,0 2-2,0 0 4,0-1-5,-2 0 2,4 0-2,-2 1 2,-2-2 3,2 0 0,0 1-4,0 2-3,-3-5 2,3 2 3,0 3 1,-1-5-1,0 4 2,1 4 1,0-7 3,-2 2-4,1 3 2,1-3-5,0 0-1,0-1 5,0 2 17,-3 0-3,3-1 2,0 5-7,0-5 1,-1 0-3,-1 1 1,2 0-3,-2-2 0,1 3-3,0-2 9,-1 0-9,1-1-2,1 1 2,-4 1-3,2-3 2,-1 3-2,1-1 7,1 2-9,-2-1-2,3-1 5,-3-2-5,1-1 9,1 6-4,-2-5 1,0 2-2,2-1 1,-3 2-5,3-1 9,-2 1-2,0 1 2,-1-2-2,0 0-3,-1 1-2,2-1 4,0 0-1,-3 2-6,1-1 2,-1 0-12,1-2-5,1 2-15,-2-1-12,-1 2-4,2-1-23,0 0-29,-1 2-27,-1-2-23,3 3-22,-1-2-21,-1 2-152,1 0-373,-3-1 165</inkml:trace>
  <inkml:trace contextRef="#ctx0" brushRef="#br0" timeOffset="24285.3724">14019 4957 46,'0'-3'133,"-2"0"-6,2 3-7,-2-6-5,2 6-10,-3-4-3,3 4-11,-1-6 0,1 1-5,-3 3 0,3 2-6,-3-7-7,1 2-3,-2 2-8,4-1-1,0 4 9,-6-9 0,2 5-1,3-1-5,-3 0-7,0 1-6,3-1 3,-3 0-3,3 1-8,-6 0 3,2-3-5,3 3-11,-5-1-1,3-1 11,2 2 4,-5-1-5,4-4-6,-4 1-4,2 1 0,0 2-3,0-4-2,-2 2-2,0-1-4,3 3 1,-2-2 0,-1 0 1,1-2-5,-2 2-2,2-1 2,-1 2 0,0-2-2,-2 2-2,1-3-2,1 4-2,-1-1 0,-1-3 1,1 4-1,1-4-5,0 3 7,-3-1-2,1 0 1,1 0-1,3 2 0,-6-2 0,7 2 4,-5-1-5,1-2-3,-2-1 0,1 4-1,-1-2-1,1-1 5,1 3-1,-1-3-3,-2 2 1,1 2-3,1-4 3,-3 4-5,2-2 1,-2-2 5,0 4-4,0-2 2,1-1 1,-1 3-1,3-1-2,-1-1-2,1 1 4,-2 1 0,-1-1 1,3 1-2,1 1 2,-1 0-4,-2-1 3,1 0-2,1 0 2,-3 1-1,5 2-2,-1-2 6,0 1-2,1 2-3,-1-3-1,-1 2-1,-1-2 2,1 2 0,0 0 0,0-1 1,0 1-2,3 1-2,-1 0 5,0-3-2,-1 3 4,0-1-9,2-1 5,-3 2 1,1 0-2,1 0 3,7 0-3,-17 0 0,11 3 2,-1-3-1,-1 0-2,-3 0 3,5 0-2,-2 3-3,8-3 6,-14 0 0,8 0-2,0 0 2,0 0-3,6 0 12,-13 0-11,8 1 2,-1-1-5,6 0 0,-13 2 1,7-2 7,-1 1-1,1 0-9,-2-1 3,8 0 0,-10 2-1,1-2 3,9 0-2,-12 0 2,6 0-4,-3 1 3,4 1 0,-3-3-3,8 1 6,-10 0-3,5 1 4,-3 1-3,3 0-4,-3-2 5,2 3-1,1-2-1,1 0-1,-2 1 1,6-2-2,-10 3 2,3-1 1,7-2-3,-7 0 4,4 3 0,3-3-3,-6 0 5,6 0-3,-6 5-1,3-5-1,-1 2 4,-1 1-2,5-3-3,-12 4 6,7-4-6,-1 0 1,2 4 3,-1-3 0,1 2 0,-2-1 0,3 1-3,-2-1 5,-4 0-5,5 2 3,-1-4 1,1 5-5,0-2 4,0 0 1,1 1 0,-1-1-2,0 0-2,-1-1 3,1 0-2,-2 3 7,-1 0-7,4-3 0,0 3 1,-3-3 0,2 3 0,1 0 1,-1-2-1,2 1-3,-5 0-1,6 0 5,-3 0-1,-1 0 3,1 1-6,-1-4 3,1 5-1,-1-2 0,2-1 2,-1 1-5,-1 0 6,2 2-2,-2-1-2,1 0 1,-1 0 2,2-1-2,1 1-3,-2 0 7,0 2-4,0 0 5,0-2-5,1-1 4,-5 4-3,5-3-1,0 2 2,-4-2 2,5 1-3,-5-1-1,3 1-1,0-1 2,1 1 0,0 0-3,-2 0 3,1 0 6,3-1-6,-3 2 4,0-2-6,-1 3 0,1-1 0,2-2 6,-1 3-3,-2 1-4,3-5 1,0 1 1,-2 7 2,0-5-2,2 0 1,-3 0 0,5 1 4,-3-1 0,2-1-3,-1-1 1,0 2-2,1-1-1,-2-1 6,2 3-7,1-2 5,-2-2 1,-2 3-2,2-2-2,1 2 6,-4-2-7,5 0-1,-2 0 2,-2 2-2,3-3 1,-3 1-1,2 0 7,-2 0-8,2 2 3,-1-3-3,-1 4 2,2-3 4,-1 0-2,0 2 1,1-3-1,0-1 5,-1 4-6,-1-3 0,2 2 4,-2-1-8,3 0 4,-2 2 2,0 0-3,1-2-1,1 1 4,-3 1-4,0 0 5,2-2-1,-1 3-3,0-2 5,1 1-5,-2 1 4,1-2-4,2 2-1,-2-4 6,0 2-2,2 4 2,-2-8-6,3 5 1,-1 0 2,-2-2 0,2 1-1,0-1-3,-2 3 4,3-4-3,-1 1 9,-1 1-10,0 0 4,1 1-3,1 0-1,0-2 3,-3-1-4,3 3 3,0-1 6,0 1-4,0-3-2,0 1 1,-1 2 2,1 1-4,0-3 0,0 0 4,-3 2-1,3-1-2,0-1 1,0 3-3,3-1 3,-3-2 3,1 4 0,-1-3-3,0 1 1,3 0-1,-2 0 4,1 3 0,-2-4-3,2 3-2,-2-4 3,1 4 1,2 1-5,-2-1 3,0-1 2,-1-3-2,3 2-1,-2 3-2,-1-6 4,3 6-1,0-5-2,-2 3 4,1-1-4,0 2 2,0-3 1,0 0 1,-1 1-3,3 0-2,-1-1 3,0 2 0,0-2 1,1 2-1,0-1-3,-2 0 1,0 0 0,0-1 2,1 0 1,2-1-1,-2 2 3,1 1-4,-1-4-3,2 1 1,-1 0 4,0 0-3,0 0 1,-2 2 0,2-2-1,0 2 1,-1 0 1,1-2-1,-2 2 2,3 0-3,-4-3 0,3 2 1,-2-1-2,0 1 0,2 0 0,-3-2 4,3 2 1,0-1-1,-3 0 2,4-3-6,-4 4 2,2-2-1,0 1-1,-1 0 4,0-1 0,1 1-4,1-1 5,-1 1-3,-2-2 3,4 1 1,-1 1-2,-3-1 0,3 0 0,-4 1 0,1-1-2,3-1 4,-4 0-5,0-3-1,0 9 0,4-6 4,-4-1-4,5 4 1,-5-2 1,4-1 0,-4-3 2,2 4-2,2-3 2,-1 3-4,-2-1 1,2 0 2,2 1 0,-4-2-2,2 1 1,-2 0 3,3 2-2,0-3-2,-3 2 2,3-2 1,-2 1-3,1-1 1,-3-2-3,2 5 7,1-2-3,-2 1 3,2 0 0,0 0-5,0 0 0,2 0 0,0 0 5,-2-2-4,1 1 0,0-1-2,1 2-1,-1-1 3,0 1 2,2 1-5,-1-2 1,-3 2 0,2-1 1,1 1 7,-1-2-9,1 0 0,2-1 5,-3 3 0,-1-3-3,5 3 1,-4-4 3,1 3-3,1 0-2,-2-3 4,0 2 1,0-1 0,1-2-5,-1 3 1,0 1 1,3-2 1,0 1 1,-2-1-3,0 1 3,0 0-1,0-2 5,2 2-4,0-1-1,-4 1 1,5-2-2,-1 1 2,-2 0-4,0-2 7,0 3-6,2-2 4,-1 2-2,1-1-6,-2-2 1,0 3 9,3-3 1,-2 2-7,-2 0-3,2 1 3,-6-3 0,10 2-2,-2 1 9,2-3-5,-6 0 4,5 2-6,-4-3-1,4 2 2,-4 2 0,4-2 0,-2 2 4,4-3-5,-2 1-4,0 1 10,1-1-4,-1 1 0,3-3-3,-2 4-1,-3-3 2,3 0 4,2 2 0,-4-4-2,2 4 2,2-2-2,-5 0 1,2 0-3,-1 3 0,0-3 2,-1 2 1,2-2-2,-2 0-2,0 3 0,0-1 8,-1 0-1,-2-2-2,1 0-3,-5 0-5,10 3 3,-10-3 3,8 0 2,-8 0-2,6 0-3,-6 0 6,8 0-2,-2 0-3,-6 0-2,9 1-3,-9-1 5,7 0 2,-7 0-5,11 0 7,-8 3 0,-3-3-3,10 1 0,-6-1 1,-4 0 1,10 1-2,-5 3 0,-1-4-1,2 0-1,-6 0 3,8 4-1,-8-4 2,8-2-4,-2 4-3,-6-2 6,10-2 4,-6 4-6,3-2 11,1 3-11,-8-3 1,11-3-2,-11 3 6,9-2-3,-9 2-1,0 0 1,16 0-6,-9-2 7,-7 2-7,11 0 3,-10-1 1,-1 1 1,11 0 4,-11 0-7,11 1 3,-7-1 2,-4 0-5,14-1-1,-6-1 3,-6 1 6,-2 1-1,12-2-2,-7 0 4,1 1-10,-3 0 4,3 1-3,1 0 4,-1-3-2,-1-1 7,0 4-6,2-1 0,-7 1 0,10 1 0,-5-2 0,-5 1 1,9-3-1,-4 2-1,0-2 3,0 1 2,0 2-3,-5 0-2,7-2-4,-7 2 5,11-1-1,-7 1 4,3-1 0,-7 1-1,8-4-5,-4 1 1,1 2-1,-1-2 6,1 2-5,4 0-2,-4-3 2,-1 3 2,0-2 1,-3 1-1,4 0-4,-1-1-3,4-1 8,-3 4-4,0-2 2,-1 1 2,-4 1 1,9-5-4,-3 3-1,1-2 4,-1 3-2,-2-1-2,1-1-3,1 0-1,3 1 3,-2-3 1,-1 1-5,-1 1 3,3-1-1,-4 0 1,2 0 2,3-1-3,-3 5 2,3-7 1,-4-1-4,3 4 4,-4 1 3,3-1 0,0-1 0,-2 2-3,2-1-2,-1-1 3,0-2-2,2 2 2,-3 0 2,-2 2-1,3-2-2,0 1 1,1-1 2,-2 0 0,0 0-1,0 0-4,-1 0 5,2 1-2,0-3 7,-1 2-2,-3 2-10,3-3 5,-2 1 0,1 0 1,1 0 1,0-1 0,0-1-4,-1 0 3,0 0 1,-3 1-3,5-3 1,-1 1 2,-2 2-1,2-4 1,-2 3-2,-1 1-1,1-3 5,1-1-6,-2 1 4,2-1-5,0 0 3,-2 1-4,2 0 0,-1-1 9,-1 2-7,1 3 5,-1-7-5,2 5 6,0 0 0,-3 0-4,3 2 1,1-7 2,-2 7 2,-1-2-3,0-2-3,0 2 5,0 1 3,-1-1-7,1-1 2,0 1-2,0 0-7,0-3 9,-2 5 1,2-2 2,-2-3-5,5 1 7,-4 3-4,-1 1-2,0-3 4,2-2-1,-2 5 0,2-1-2,-2 1 0,1 1-1,2-5 6,-3 4-6,0-5 1,0 3 8,1 3-2,-1-4 0,3 3 2,-3-4 1,-3 2-2,2-1 0,2 3-4,-1-2 2,0-1-2,3 1 5,-2-3 0,-1 1 1,0 1-2,1 3 1,2-4 0,-6-1-1,3 3 1,-1 0-2,1-4-10,4 2 6,-4 1 4,0 3-3,-3-5 5,6 3-7,-3-3 10,-3 0-3,3 4 9,0-2 0,0 2 5,3-5-7,-3 5-4,0-3 2,0-2-3,-3 2 0,2-1-1,2 2-7,-1-5 5,3 3-4,-6 0 0,3 1-4,3-1 7,-6-1-2,2 0-7,1-1 8,-1 0-4,-2 0 0,3 0-1,-1-3 3,-3 3-3,4 0 0,-2-1 6,0 2-7,-4 0-1,4 3 3,0-2-2,-2 0 0,2 0-12,-3 2-4,1 0-5,1 2 0,-1-3-8,-1 4-13,0-4-15,0 6-17,-1-5-17,1 2-31,-3 1-37,4-2-19,-2 2-188,-5-1-396,1 0 175</inkml:trace>
  <inkml:trace contextRef="#ctx0" brushRef="#br0" timeOffset="26921.1688">2389 5583 21,'-9'0'159,"9"0"-16,0 0-15,0 0-5,0 0-19,0 0-15,0 0-12,0 0-9,0 0 1,0 0-3,24 1-7,-16 1-10,6 0 7,0 1-12,4-3-1,4 0-4,-2 0-5,1 0-2,2 0 0,5 4 8,0-6-6,1 1-3,-7 2-1,7-1-4,1 2-4,-8-1 1,-3 1-1,0 0-6,-3 1 5,2 1-7,-1-1 0,-4 0-5,-2-1 2,1 0-4,-3 2 2,-2-1-8,1-2 11,-2 0-2,2 0-6,-3-1 2,-1 2 1,-4-2-5,0 0 5,9 0-4,-9 0 3,6 0-1,-6 0 0,3 5 4,-3-5 5,0 0 1,0 0-5,0 0 12,0 0-10,0 0-3,0 0 3,0 0 1,0 0-4,-3-12-7,-3 7 1,6 5 0,-4-4-3,-1-1 2,4 0-5,-3 0 2,-3 0 3,5 0 1,-2-2 0,-1 2-6,1 0 6,0 0 0,0 0-5,1-2 5,-1 3-3,1-1 0,-3 0 11,3-2-2,-1 4 0,3-2 5,1 5-1,-5-5 2,2 1 5,3 4-5,-1-3-1,-3 0 2,4 3-12,-2-3 8,2 3 0,0 0 4,0 0-4,0 0-6,0 0 1,0 0-4,-10 9 2,11-5 0,-2 0 2,1 0 8,0 4 2,0 1 1,0 0-6,0 0 11,0-1-16,1 1 7,-1 2 0,0-2-3,0 0 0,4 3-2,-2-6-1,-2 2 1,1 0-6,-1-3 7,2 1-3,-2 3-2,0-4 0,2 0-1,-2 0-7,0-2 11,0 1-2,0-4-4,2 5 1,-2-5 5,0 0 4,0 2 5,0-2 8,0 0 10,0 0-2,0 0-5,0 0-3,0 0-5,2-10 1,-2 5 0,0-2-5,0 0-1,0-3-1,-2 0-2,2-1-3,-2-4 2,1 3-3,-2 2-1,2-1-1,1-2 1,0 3 2,0-1-9,-2 3 3,-2 1 2,4 0-3,-1 0 3,-1 2-1,1 0-2,2 1 5,-2-1-8,1 5 0,-1-6 2,0 4-2,1 2 1,0-7 1,0 7 2,0 0-8,0 0 1,-4-3-1,4 3 4,0 0-3,0 0 0,0 0 2,0 0 2,0 0-2,16 12 1,-12-9-1,1 1-2,-1 0 6,5 5-1,-5-2-1,3-2-6,2 0 6,0 2-2,4 1 2,-4-2 0,0-1-4,1 2 4,-1-2 1,1 0-4,2 0 6,-3 2-7,-1-3 2,-2 0 2,3 3 0,-1-3 0,-3-2-1,0 1 7,2 0-5,-3 2-3,-1-4 5,-1 2-2,2-1-6,-4-2 5,5 3 3,-5 0-1,0-3 7,2 4-4,-2-4 5,1 7 9,-1-7 0,-4 3-2,2 2 2,-1-2-1,-2 3-4,0-2 3,-4 2-3,0 2-4,0-1-2,-3-1-7,1 5-12,-2-2-14,2-1-22,-5 2-30,1-1-38,3-2-46,1 1-41,6-1-184,-7 0-416,7-2 185</inkml:trace>
  <inkml:trace contextRef="#ctx0" brushRef="#br0" timeOffset="30143.2779">4031 5353 42,'0'0'144,"0"0"-12,0 0-16,0 0-11,0 0-9,0 0-13,0 0-3,0 0-12,0 0-2,0 0-8,0 0-4,0 0-7,0 0-3,0 0 12,0 0 1,18-7-5,-14 2 8,5-1-4,1 0-11,-1-1 3,5-3-5,0 1 1,1-3-4,3 2-2,-2 0 5,5-7-3,-3 5-9,0 1-1,0 3-1,1-4 0,-1 3-14,7-2 3,1 1 1,-1-1 1,0-1-4,1 0-4,-1 0 2,1-1 10,2-4-3,-2 5 7,0 2 1,2-4-3,-1 0-2,1-1-2,-1 0 4,3-2-3,-1 3-1,0 0-5,-1 2-3,0-2-5,-1 2 9,1 1-7,-11 4 1,2-3-2,0 4-1,-2-2 1,1-1-3,0 4 0,-1-3-2,1 2 11,0 0-8,0-4-2,-2 3-1,0-2-5,1 1 14,-2-2-11,2 3 0,1-5 10,-3 2-1,4-2-1,3-5 0,-3 10 3,0-4-2,0 2 6,3-5-8,-3 7 0,0-1-1,1 3-3,-1-2 0,-5 0-1,1 2-2,2-5 3,-2 3-1,0-2-2,2 1-2,-6 4 4,2-1-7,-2-2 3,1 2 0,5-2 1,-7 2 1,3-2-1,1-1-1,0 3 5,-2-1-2,0 1 1,0-1 0,-2-1-2,1 2-3,2-6 0,-2 5 5,-1 1 3,-1 1-4,-2-1-2,4 2 4,0-2-9,-3 0 3,1 3 3,0-3 0,2 0 4,-1-1-6,2 2 5,-3-1 0,5 0-1,-4 1-5,4-5 6,-1 2 6,-3 2-7,-1 2 0,0-3 0,0 1-2,2 2 1,0-1 2,0-1-5,-1 2 4,0 0-8,0-2 4,1 3 3,-2-3 0,-3 3 1,1-1-3,-1-1-2,2 1 1,-2 1 1,1 0-2,-1 1 5,-1 1-1,-5 0-1,12 0-3,-6-5-1,2 2 0,2-1 5,-1 2-3,-3-1 4,3 0-6,-3 1 0,2-2 3,-2 1-1,-1 2-3,2-3-3,-1 4 5,2-3 3,-4-1-3,9-3 0,-7 6 0,1-4-1,-1 3-2,4-1-2,-5 2 11,0-3-9,3 2 4,-3 0 1,4-1-3,-4 2-4,-1 0 8,-4 1-9,9-4 6,-4 1 0,-1 3 0,1-2 0,-5 2-2,8-2 2,-3 1 3,-5 1-1,9-4-2,-4 4 1,-5 0 0,5-5 1,-5 5-1,3-2 0,-3 2 2,6 0-3,-6 0-3,0 0-8,0 0-5,5-2 3,-5 2 2,0 0-2,0 0 3,0 0 2,1-4 3,-1 4-1,0 0-3,0 0 5,0 0-3,0 0 11,0 0-6,0 0 1,0 0-6,0 0-5,0 0 3,0 0-16,0 0 10,0 0-12,-14-2-2,14 2 3,-10-1-8,10 1 4,-11-1 3,4-2 2,2 3 1,-4-3-4,4 2 2,-3 0 6,3 0 0,5 1 2,-14-1-2,9-2 2,-5 3-4,2-4 2,-4 2 8,2 1-2,4-1-3,-3 0 10,1 2 5,1-2 0,7 2 8,-10-1-3,6 0 0,-2-2-1,6 3 5,-3-2-4,3 2 1,-5-2-2,1 0 13,4 2-4,0 0-4,0 0 1,0 0 0,0 0 1,0 0-4,-8 0 3,8 0-2,0 0-2,0 0-5,0 0 1,0 0 4,0 0 3,0 0-7,0 0 0,0 0-5,0 0 7,0 0-2,-4 5-5,4-5 8,4 7 2,-1-2 7,-2 0-6,1 1 1,5 0 2,-4 4 13,1 0-7,1-5-3,2 4 1,-2-2-2,0 5 4,0-4-10,3 3 8,-3-1-5,0 0 6,2-3-4,-1 3 0,-4-2 4,3-1-18,-1 1 7,0-2 1,0 0 0,1-1-4,-2 4 3,0-2 2,-1-2 2,-2-4 3,4 3-7,-4-4-2,6 4 4,-6-1-3,0-3-1,4 2 6,-4-2 4,1 3 2,-1-3 6,4 1 4,-4-1 5,0 0 0,0 0 6,0 0-7,0 0-3,0-11-5,-1 6 3,1-2-6,-4 3-5,1 0 3,0-3-2,-1-3-3,0 4-3,2-3 2,-4 0-3,2 0-9,1-2 12,-3-1-9,2 3 2,-1-3 4,3 0-2,-4 2-10,1-2 8,1 7 3,1-2-5,-2-2 1,3 1-1,-1 3 0,-1 0 1,2 1-4,-2 0 5,4-1-3,0 5 9,-3-6-11,1 1 1,-1 1 3,1 1-1,2 3 2,-4-5-3,4 5 2,-3-5-2,3 5-3,0 0 10,-1-3-7,1 3-1,-3-4 8,3 4-3,0 0-6,0 0-2,0 0 3,0 0-3,0 0-2,0 0 5,0 0-4,0 0 1,0 0 0,0 0 3,0 0-1,0 0-3,10 10 10,-7-8-9,-3-2 6,5 5-3,-2-5 6,-3 0-3,9 2 1,-5 1-10,3-2 11,-2 1 4,2 1-7,-1-2 1,-1 2-2,4 0 4,-3-2-2,2 0 0,0 2-8,-2-3 4,2 2 1,-2 0-2,2 0 1,-3-1 0,8 2-8,-9-3 2,2 2 3,1-1 4,-1 1-9,-2 0 7,-4-2-2,7 1 7,-1-1-5,-6 0-1,0 0 1,9 0 2,-5 4 0,-4-4-1,0 0 2,0 0 4,4 1-9,-4-1 4,0 0 1,0 0 4,4 2-5,-4-2 5,0 0-8,0 0 4,0 0 3,0 0 4,0 6 1,0-6-6,0 0 11,0 0-7,-4 4 6,0 1 0,0 0-1,0 2 4,-1-4-3,-1 3 0,1 5-6,-3-2 5,1-2-2,1-2-12,-1 7-20,1-4-23,-3 1-21,-3 4-46,7-3-25,0-1-54,-1-1-159,2-2-380,0-2 169</inkml:trace>
  <inkml:trace contextRef="#ctx0" brushRef="#br0" timeOffset="32745.247">5296 4166 10,'1'-3'167,"-1"3"-13,0 0 1,0 0-21,0 0-2,0 0-4,0 0-13,-1-5-4,1 5-12,0 0-1,0 0-7,0 0 0,0 0-13,0 0-6,-9 0-9,9 0-6,0 0-8,-14 0-4,5 0-4,4 1-8,-8 2-1,3-2-2,-2 4-1,-2-1-4,-2 2-1,-2 0-2,-1 2-8,1 0 3,-1 1 3,-4 0 0,2-2-14,3-1 1,8 1 0,-12-1 2,8 2 2,-1-4-6,3 2 4,-1-1-4,1 0 3,2-2-1,2 1-7,3-1 5,0 0-10,1 2 9,0-3 0,0 1-5,4-3 2,-3 4-5,3 0 3,0-4-2,0 0 8,0 5-2,3-2-1,1-1-9,-4-2 11,9 3 4,-3-3-8,1 1-3,0 0 4,4 1-3,0-1 0,2 1 1,1-2-5,0 0 10,2 0 1,4-3-7,-7 3 2,1-3 4,-1 2-6,1 1-4,-5-3-8,1 3 0,-1 0-1,-2 0 2,0 0-7,-3-2 20,-4 2-14,0 0 3,8 2 3,-4 1 3,-4-3 5,0 0-7,3 4 1,-3-4 1,0 0-10,0 0 16,-10 5-3,7 0 1,-2-5-1,-3 3 1,1-1 5,-7 4-6,6-1 8,-6 0-10,1 3 5,3 0-1,-8-1 1,5 5-3,-1-5 1,-2 0 0,4 0-2,-3 4 7,6-5-1,-1-1-6,1 2 4,0-3-3,1 2-3,3-2 8,1 3-1,-1-3-1,1-2-5,0 3 7,4-5-7,-3 7 0,1 1 7,1-4-1,1-4 3,-1 5-4,1-5-3,7 8-1,-3-6 11,-4-2-15,5 4 7,2 1 2,-2-3 0,1 1-5,2-1 3,2 1-3,0-3 4,4-3-5,-1 2-1,5-5 6,0 0 2,0 2-1,-8 2-1,9-5-4,-10 6 10,9-7-8,-5 7-3,-1-3 10,-1-1-3,-5 2-2,7-1 7,-7 4-1,-1-3-9,1 3 1,-6 0-13,6-2 21,-6 2-8,9-2-7,-9 2-6,4-3-16,-4 3-11,0 0-20,0 0-10,6-3-26,-6 3-28,4-1-10,-4 1-117,0 0-273,0 0 120</inkml:trace>
  <inkml:trace contextRef="#ctx0" brushRef="#br0" timeOffset="35871.3749">4003 6055 22,'0'0'197,"0"0"-16,0 0-23,0 0-12,0 0-11,0 0-17,0 0-8,0 0-14,0 0-21,0 0 2,0 0-8,0 0-7,0 0-6,0 0-7,0 0 4,0 0-2,0 0 11,19 5-6,-15-2 2,1-2-11,-1 2 1,3 0-4,-4 2-4,7-3 2,-3 2 2,3 2-5,0-1 5,-1-1 2,1-3-2,2 8-2,-2-4-16,4 0 2,-2 4-3,0-3-3,1 1 1,-3 0-6,3 0 9,-4-2-4,4 0-7,-3 3 3,2-1-4,1-1 2,-2-1 0,4 3-1,-3-1-2,-1-3 3,1 1-2,-1 0 2,0 0 0,4 0-4,0 0 6,-4-1 2,1 3-8,-3-3-4,0 3 0,0-1 1,0-2 0,1 3 1,-1 0 1,0-2 4,-3 1 2,2 0 0,1-2-6,-1 0 0,-3 0-4,2 0 2,2 1-2,-1 0 9,1 2 2,2-2 0,0-2-1,1 2 2,1 0-7,-5 2 2,3-3-2,2 1 0,-4 0-1,1 3-2,3-4 2,0 3-2,-3 1 2,7-2-5,-7-1 2,0 1 0,3-3-2,-2 3 2,-2-1-5,3-2 2,2 2-1,-4 0-1,2-1 4,-3 1-1,1 0 1,5-1-2,-6 0 6,5 1-8,-5-4 3,-1 4-2,6-2-4,-8-1 0,7 3 5,-3-3-2,0 1-2,-1 4 1,-2-5 3,2 2 0,0 0-1,-2 0-1,3-2-1,-3 2-1,5 0 0,0-1 5,-2 2-6,2-1 1,-2-1 3,-1 4 1,0-3-1,1-1-1,-1 2-2,4 0-1,-3 0 0,2-1 7,-2 2-5,2 1-1,-2-3-2,0-1 1,0 4-2,-1-1 3,0-2 1,2-3-4,-2 6 1,-2-3 1,4-1-1,-3 0 1,1 1 4,4 3-4,-3-2 9,0-1 2,8 0 3,0 1 5,-3 1-1,3 0-7,0 0 3,0-1 10,0 2-13,-5-4 4,3 3-6,-2-1 0,-2 1 2,4-2-2,-3-1 0,-2 2-2,1 0-1,-3-1-5,0-2 6,1 0-2,-2 2 1,-3 0 7,5-2-10,-3 1 3,-1 0 6,2 2-13,-4-2-1,4 1 5,0 0-1,-4 0 1,4 0-2,-3-2-2,2 1 0,0-1 0,-5 1 1,4 0 2,-3-1 1,1 1-3,1-1 5,2 3-7,-2-4-1,-1 3 12,1-2-7,4 2-1,-6 0-4,5-1 4,-3-2 1,2 3-2,-2-1-3,1-1 4,-6-2 1,18 5-2,-8 2 8,-5-4-8,6 3-2,-2-1 4,-3 1 4,-1 1 0,4-2-15,0 2 13,-1-4-5,-2-1-4,0 0 6,0 6 0,0-4 7,3-1-8,-3 2 3,2-2-8,2 1 19,0 4-14,-3-4-3,2 1 0,2 0 3,-2-2-3,1 3-1,-2 0-5,1 0 12,5-2 1,-4 1 0,-1-1-3,-2-1-3,3 3 4,-4-3-4,2-1 3,-3 4 3,0-2-7,2-2 0,-2-2 1,-3 3 6,1-2-2,4 3-2,-1-1 4,1-2-8,-2 2 1,0 0 8,-1-1-3,1 0-3,1 1-1,-1-1 4,1 2 0,0-4-2,1 2 0,1-1-5,-2 3 6,0-3-1,-1 1 1,3 1 5,-3 2-10,3-3 6,2 1-4,-7-2 4,3 0-2,0 2 4,-2 1-2,1-1 0,3-2-5,-3 0 3,0 0 0,3 2 3,-2-2-4,-2-1 2,1 5-1,-1-2 2,1 0 0,0-1 0,0-1-3,0 0 3,-5-1 0,8 2-3,-5 2 2,1-3 1,0 2 1,0-2-1,-4-1-4,4 3 2,-4-3 0,7 2 0,-7-2 0,2 3-5,-2-3 7,0 0-4,5 3 2,-2-1 0,-3-2-5,6 3 5,-6-3 2,4 1-4,1 2 1,-1 1 2,2-1 2,-2-2-4,-1 0-8,3 2 10,-6-3 3,7 2-1,-4-2-8,0 3 15,-3-3-9,5 1-1,-5-1 0,4 4 3,-4-4-3,6 2 0,-6-2-5,0 0 0,4 2 9,-4-2-5,0 0 3,0 0 6,5 0-13,-5 0 14,0 0-5,0 0-5,0 0 5,0 0-1,0 0-4,5 3 0,-5-3 0,0 0 1,3 2 2,-3-2-3,0 0 2,0 0-7,0 0 5,5 2-8,-5-2-3,0 0-1,0 0 5,0 0-2,0 0 2,0 0-3,0 0 0,0 0-2,0 0 6,0 0-3,0 0-2,0 0-2,0 0 2,0 0 1,0 0-3,0 0 9,0 0-4,0 0 12,0 0-9,0 0-1,0 0 2,0 0-3,0 0 5,0 0-7,1-8 3,-1 8-6,0-7-3,0 3-2,0 0 3,0 4-2,-1-10 1,1 5 5,0 0 4,0-2-5,-2 2 3,-1-2-1,3-1 0,-3 1 1,3 1 9,0 3-6,-1-5 3,1 5 1,0-2-1,-3-1 6,3 1-6,0 5 1,-1-5-4,1 2 3,0 3 0,0-5 6,0 5 3,0-5-5,0 5 0,0 0 1,-5-5 1,5 5 0,0 0-1,0 0-3,0-4 7,0 4-11,0 0 4,0 0 1,0 0-13,0 0 15,0 0-4,0 0 3,-9 13-3,7-11 1,-1 4 9,-2 0-9,1-1 0,0 5-1,-1-5-1,-1 5 4,2-4 0,1 3-3,1-5 0,-3 6 3,0-2-4,2 1 2,-2-1-1,0 2 1,1-4-4,0 3 1,-1 0 5,1-4 1,2 2 1,0-3-3,1 2 3,-2 1-1,1-2-2,0-1 4,-1 1-5,0-2 4,2 0 0,1-3-3,-2 5 2,2-5-4,0 5-3,0-5 3,0 0 4,0 0 0,0 3 3,0-3-4,0 0 0,0 0 3,0 0 1,0 0 0,0 0-2,0 0 4,0 0 0,0 0-2,0 0 0,0-14-1,2 10 0,1 1 0,-2-4-2,-1 3-3,3-2 4,-1 0 2,4-3-4,-4 0-1,0 0-2,2 1 4,0 1-4,-2 2-4,4-1 4,-2-1 1,2-1 1,-2 0-5,1-1 4,0 3-4,0 0 5,-2 1 0,-2 1-4,2 2 0,0-2 6,-2 0-2,3-1 3,-4 5-4,2-4 1,-2 4-1,1-2 4,-1 2 0,2-7-4,1 5 1,-3 2-1,1-3-4,-1 3 2,0 0 1,0 0-3,0 0 4,0 0-5,0 0 4,0 0 3,0 0-1,0 0-2,0 0-1,9 5 1,-4-2 3,-4 2-4,3-1 0,0-1 3,0 2 2,0-2-2,1 2 0,-1-1-1,1 0 2,-3 1 2,1 0-1,2 2 1,-1-2-3,1 0-2,-1 0 2,-1 0 1,3 0 0,-2-1 3,-2 1-5,2 0 4,3-2-3,-5 4-3,2-5 0,0 3 6,-1-2-1,-1 1 0,-1 1 1,2-2-1,-3 0-2,0-3 4,3 4-4,-3-4 3,3 5-7,-3-5 6,2 2 1,-2-2 6,2 5-11,-2-5 4,0 0 0,1 5-5,-1-5 2,0 0 0,0 0 2,0 0 1,0 0 11,0 0 4,0 0-3,-3 6 1,3-6 0,-6 2-2,1-1 11,1 1 0,-2-2-3,-3 1-2,4 1 1,-7-1-7,2-1-5,0 1 7,-4 0-12,1-1-4,0 0-14,-2 2-6,2-2-22,-5 1-17,1 1-28,4-2-45,0 4-31,0-4-44,0 1-244,2 0-488,1-2 216</inkml:trace>
  <inkml:trace contextRef="#ctx0" brushRef="#br0" timeOffset="36883.4272">5085 6907 85,'3'-3'218,"-3"3"-12,5-2-13,-5 2-13,1-4-12,-1 1-11,0 3 1,0-7-18,0 3-4,0 0-12,0 4-9,-1-6-13,1 6-6,-1-8-9,-2 3-7,-1 4-9,4-4-5,-5 0-9,1 1-2,3 1-12,-5-1-1,-1 3-3,2-3-10,-7 2-1,2-3 2,0 2-5,-1 0-4,-3 2-4,1-2-1,-6 3-3,6 3 0,-1-3 2,0 1-11,0 2 8,1-2-2,-1 3-8,1 1 2,0-2 4,2 2-1,-1-1-1,1 3-3,3-4-1,3 2 0,-3-1-2,3-1 5,0 1-4,1-2-2,-1 2-1,5 1 5,0-5-4,-2 4 2,2-1 3,0-3-5,0 7 1,0-7-3,0 5 2,2-4-4,1 2 4,-1-2 4,5 4-2,-1-2-3,-1 1 3,-1-2 3,5 1-4,1 0 2,-3-1-3,3 2 6,1-1-3,-3-3-1,-3 2 1,3-1 0,-3 0-2,1 0 1,-6-1-6,8 2 1,-8-2-1,5 1 0,-5-1-1,4 2 1,-4-2-2,0 0 6,4 2 0,-4-2-8,0 0 16,1 2-9,-1-2-1,-6 7 0,0-3 2,-1 2 1,-3-1 0,-2 2-1,-2 1-9,4 1-2,-3-3 9,-1 0-2,5 1 1,0-1 0,-2 1-1,2 3 0,2-3 5,-2 1-3,3-4-1,1 3-3,1-3 2,0-1 2,3 3-5,1-2 5,-2 1 1,4-1 2,-2 0-1,1 0-2,3-2 9,0 4-9,2-5-3,3 2 7,0 0-1,4 1 1,2-4-3,-2 0 5,10 0-2,4-2-1,-7 2 4,8-4 0,-9 1-7,2 1 6,-1 2 0,-3-3-6,2 0 3,-9 1 2,-2 0-9,1 1 6,-7 1 2,6-1-5,-8 1-10,7-1 3,-7 1-14,0 0-6,9 1-9,-9-1-21,0 0-15,0 0-20,6-3-17,-6 3-36,0 0-26,0 0-155,0 0-357,-4-7 158</inkml:trace>
  <inkml:trace contextRef="#ctx0" brushRef="#br0" timeOffset="40197.4373">7407 4341 35,'0'0'125,"0"0"9,0 0-12,0 0-21,-9-8 6,9 8-15,0 0-7,0 0 3,0 0-14,0 0-7,0 0-8,0 0-3,0 0-10,0 0 2,0 0-1,0 0 4,0 8 3,0-8 1,0 0 5,0 0-15,11 4 2,-5-2-6,-3 0 0,5-1 0,-5 0 10,8 2-11,-3 0 11,2 3 4,-1-1-9,4-2-3,0 4 0,6-4-4,-6 2-4,6 2 0,0 0-4,-2 1-3,0 2 9,1-5-3,7 7-6,-8-1 0,9 0 2,-5-5-9,4 6 7,4 0-6,-1 2 2,3-1-7,-5-1-3,2 0 7,0 3-7,1-7 4,-4 4-3,0-1 5,1 1 1,1 0-2,-1 0 11,1-2-10,-1 0-2,-2 0 4,-2-5-5,-3 7 0,9-4 0,-5 3 0,3 0 0,-10-3-4,15 4 3,-3-2-3,-2 0 2,2-1 0,-6 2 3,-2-2-1,7-2-3,-8-2 3,7 4-5,-5-1 1,-3-2-2,0 0 1,1 4-7,-1-6 4,2 6-6,-3-2 3,0-2 1,-1 1-1,2-2 3,-4 2-2,4 1-4,-4 0 3,-1-3-1,5 5-1,-4-3-2,1 0 2,-2 2 4,0-4-5,1 2-6,1 4 5,-5-7 3,2 4-2,3-2 1,1 3 2,-4-3 0,-1-2-3,0 2 4,3 1-3,5-1 4,-6 0 5,5-2 1,-8 3-1,2-1-5,6-2-3,-8 1 7,2 0-9,-1 0 11,-1 0-1,4 1-3,-2-2 3,0 0-1,-3-1-7,4 2 4,-3-2-8,-3-1 6,4 2 1,3-1-5,-5-2 0,4 5 1,2-4-2,-4 2-2,-1-3 4,-5 2 7,6-1-9,-3 1-5,0-1 7,-3 0 0,2 1-4,3-3 2,-2 2 2,-3 0-4,2-1 0,-2 3 1,0 1-1,3-5 3,-3 0-2,-1 3 0,-2-1 2,3 1-1,-1-1-2,0 2-3,1-3 4,-1 1 4,2 1-4,-2-3 1,4 4-2,-3-2 3,1 1-3,-3 0 0,-2 1 3,4-3-1,0-1-2,-2 2-2,-3-2-1,10 4 5,-6-3-2,1 1 2,0-1 1,2 1-3,-2 0 6,1 0-4,0 0-4,-6-2 3,6 1-1,-1 3-1,-1-1 1,0-1 1,0-1-2,-4-1-1,0 0 7,12 2-8,-8-1 0,0 0 0,1 4 5,0-5 4,1 2-5,-1-1 1,-5-1 1,9 2-12,-3 0 11,1-1 3,-3 1-3,2-1-6,0 1 6,1 0-3,1 0 2,-2-2 2,3 0-3,-5 3-2,6-1 4,-5 0-5,-1-1 4,1 1 3,-5-2-7,8 1-1,-4 0 4,-4-1 2,0 0 0,0 0-3,0 0 0,7 0 1,-7 0 2,0 0-2,0 0-4,0 0 3,0 0 2,4 3 3,-4-3 3,0 0-7,0 0-3,0 0 8,0 0 1,0 0-4,0 0-2,0 0 9,0 0-12,9 1 3,-9-1 3,0 0-2,0 0-2,0 0-6,0 0 0,0 0-3,-5-9-5,5 9 2,0 0-1,0 0-4,0 0-2,0 0-10,-10-1 9,7-2-18,-2 0-3,1 1 5,-1-3 5,1-2 3,1 4 0,0-1-3,-4 1 5,0-4 6,7 1-7,-4 0 0,-1 0 1,1-3 5,-2-1-5,0 3 4,-1-5 5,5 7-2,-4-4 1,2 1-4,1 1 9,-1 2 3,2-2-3,-1 1 3,-1 1 7,1 0 0,2 0 7,-1-1 11,0 2-4,-2 0 4,3-1-3,-1 2 5,2 3 4,-4-5-7,4 5-2,-3-1-3,3 1-2,0 0 3,0 0-5,0 0-4,0 0 5,-13 8-4,10-3 2,-3-1-1,0 4 3,0 0-1,2 1 4,-1 1-3,0-1-2,1-2 5,-4 2-1,2-1 2,2 5-3,0-4-6,-1 2 9,1-1-10,-1-4-2,5 1 4,-4-2 8,3 0-6,-4 4 7,1 2-7,1-4 1,2-1 0,1-1-2,0 1 4,-2-2 0,2 2-7,-2-5 0,2-1 3,0 7 2,0-7-5,0 5 2,-1-2-1,1 1-1,0-4 8,0 0-4,0 5 5,0-5-2,0 0-6,0 0 4,0 0 4,5 1-4,-5-1 1,8-8-2,-2 2 0,-2 0-4,5-1 2,-4 3 1,3-4 4,1 0-11,-3-1 12,2 1 4,0-3-3,3-2-5,-1 4-3,-2-1-5,1 3 5,-2-3-3,0 3-3,-6 2 4,3-1-1,0 2 1,2-3 3,-1 4 3,-2-1-8,-1 1 4,2 1 4,-4-3-6,0 5-1,2-2 1,0-2-1,-2 4 2,2-4-2,-2 4 2,0 0-1,3-2 1,-3 2-4,0 0 2,0 0 0,0 0-5,0 0 4,0 0 2,0 0-1,0 0 1,5 7 0,-5-7 1,0 5-3,0 1 13,3 0-8,-3-3-6,2 5 8,2-4-6,0 0 2,-4 3 3,5-1-3,-1-1 1,1 2-6,0-2 8,0 1-3,0 0 1,2 0 2,-5-3-4,5 2 4,-5-2 1,3 2 1,-2-1 4,1 1-8,-3 0-4,-1-2 8,5-1-2,-2 1-2,1-1-5,-4-2 8,5 4-1,-5-4 1,1 4-1,-1-4 1,4 1 2,-4-1 1,0 0 8,1 3-2,-1-3 3,3 4-2,-3-4 8,0 0-3,-8 4-4,2 0 3,-1-4 6,1 1-7,-3 0-3,-3-1-3,2 0 1,-4 0-3,-3 0 9,2 3-5,1-3 6,-5 0-11,6 2 1,-6-3-2,6 0-6,1 1-3,-5 0-9,3 0-6,1 0-1,1-3-18,1 2-9,-2 0-5,3-1-18,5 1-27,-3-1-31,8 2-29,-10-6-31,7 2-40,2 3-139,0-5-395,-2-1 176</inkml:trace>
  <inkml:trace contextRef="#ctx0" brushRef="#br0" timeOffset="40743.087">9192 4398 130,'-6'-3'156,"6"3"-7,-4-3-12,0 0-8,4 3-11,-9-1-5,4 1-11,5 0-10,0 0-2,-13 1-24,8 1 0,1 0-7,4 3 4,-9-1-13,6 0-2,-3 3 1,5 1-4,-7 3 0,3-3-3,0 9-6,3-6-5,-3 4-7,3 3 10,1-6-5,0-2-2,-1 1-7,1-2 3,4 0-3,-2 0-3,4-2-5,-4 0 7,8 0-11,-5-3 9,1 1-8,4-1 7,3-3 7,-6-1 3,-1 3 4,3-3-4,-2 0 3,3-3-4,0 2 11,0-2 2,-5 2 8,6-4-3,-2-3 3,-3 1-5,2-2 0,0 0-3,-3-2 0,1 2-3,-2-3-1,-2 4-1,-1-3-9,0 0 0,0 0-8,-3-2-8,2 3-3,-4-1-3,1 2-15,-5 1-6,7 0-27,-2 1-13,-3 1-18,-2 5-27,2-1-20,-2 2-35,-3-5-25,-2 8-152,-4-4-363,0 1 160</inkml:trace>
  <inkml:trace contextRef="#ctx0" brushRef="#br0" timeOffset="44511.4862">7660 7206 91,'-7'-3'130,"7"3"-32,0 0 12,0 0-5,0 0-4,0 0-7,0 0-9,4-8-1,-4 8-11,0 0-3,0 0-7,3-3-10,2 1 9,-5 2-3,9-2 10,-4-2-5,7 1-4,-3-3-8,-3 4 1,4-3 4,3 0-9,4-1-3,-6 2-1,6-4-4,0 1 1,0-2 0,11 1 8,-11 2-5,3-2-3,11-4-9,-4 1 2,0-2 3,-2 4-4,1-1 6,1-2-9,-1 4 2,1-4 1,3 2-3,-1-4-2,-1 6-3,2-2-6,-3-3 1,3 1 5,3 0-6,-1 0 0,2 0-5,-5-2 4,5 1-3,-2 3-2,0-5-2,-1 6 2,1-1-3,-1-2-3,0 3 4,-1 1-3,5-4-2,-5 3 0,1-1 1,1 1 0,1-6-2,-4 5 0,1 3 1,2-1 2,-3-4-9,-2 2 10,-4 1-2,5 2 0,0-5 1,-8 7 0,-1-2-6,2 2 1,7-5-1,-7 3 4,-2 0-3,0 2 3,-1-2 0,1 0-5,-6 1 5,4 0-4,2-2 1,-5 0 2,2-1-4,-3 1 5,6-1 0,-6 0 3,1 4-2,0-3 2,5 1-2,-8 0-2,5-1 4,-2 0-4,-1 2 1,0-1 0,-3 2-1,3 0-3,-4-2 3,1 2 0,1-2-3,-2 4 2,0-2 2,1 0-1,-1 0-2,-1 1-4,1-1 3,-1 1 1,-1 1-5,1-1 2,-4-1 0,7 1 4,-2 0-5,0-2 1,3 2 0,-2 0 0,-1 3-2,0-4 4,-4 1-6,4-1 7,-1 1-4,2 3-4,0-7 12,-2 6-8,2-3-4,-4 2 8,0 1-3,1 0 8,0 0-5,0-3-6,2 0-1,-2 3 8,2-3 1,-2 1-7,0 1 2,-4-1-1,4 0 5,2 2-1,1-3-1,-1-2-1,-3 2-5,3 1 1,-5 1 3,4 0-2,-2-3 4,4 0-4,0 0 2,0 2 0,-4-3 1,3 4-4,-1-6 2,-2 2 1,-1 6-2,3-5-1,-2 3 7,2-2-3,-4-2-2,2 2 0,4 0-2,-3 0 3,-4 1-3,5 1 3,-4-2-1,2 2 2,-1-2-3,-1 0 4,0 1 0,-1 1-2,3-1 0,-1 2-2,-2 0 2,-1 0 0,2-1-1,-4 3-1,4-2-1,-1-1 2,3 0 5,-5-1-5,3 1 1,2-1 1,-2-2-5,-1 4 5,2-3 1,-4 3 2,7-3-8,-4 2 2,6-1 3,-9-1-5,8 0 5,-2-4-1,-2 6 0,0 0 5,0-4-6,-5 7-3,6-4 3,-2 3 1,-1-2-7,-1-2 6,2 3 0,0-2 1,-4 4 2,5-3 2,-4 1-4,-1 2-2,4-6 4,0 5-7,1-2 7,-1 0 0,1 1-2,0-1-5,-1 1 8,0-1-2,1 2-4,-5 1 5,6-3-4,-6 3 5,8-1 0,-8 1-3,2-3-3,-2 3-3,0 0 5,4-4 8,-4 4-7,1-1 0,-1 1 2,6-3 0,-6 3 0,0 0-2,2-4 10,-2 4-12,0 0-1,0 0 0,0 0 7,0 0-5,0 0 0,9 4-2,-9-4 3,0 0 2,0 0-3,0 0-7,0 0 4,0 0 3,0 0-4,0 0 0,0 0-3,0 0-2,0 0 1,0 0-3,0 0-5,0 0 2,0 0-5,0 0-5,0 0 2,0 0 0,0 0 1,0 0-8,0 0-7,0 0-4,0 0 10,0 0-6,-20 3 1,16-2-10,4-1-6,-14 4-2,7-4 5,7 0-1,-11 4 13,11-4 1,-13 0 2,4 3 5,3-3 6,6 0 4,0 0-11,-18-3 14,11 6-10,7-3 5,-11-3-3,9 2 15,2 1-5,-8-3 9,8 3-15,0 0 22,0 0-2,-5-1-4,5 1 8,0 0-1,-4-3 4,4 3-7,0 0 14,0 0-7,0 0-1,0 0 1,0 0 11,-3 7-16,3-7 8,0 0 0,0 0-3,0 0 8,0 0-13,0 0-2,0 0-3,0 0 4,-1 6 3,1-6 5,0 0 9,0 0-2,4 9-3,-3-6-1,2 2 6,-2 2 1,0-4-4,2 2 3,-2 1 7,3-2 7,0 5-5,0-4-4,-2 0 0,3 1-7,-2 0 4,2-1 0,-2 0-4,-1 2 2,1-2 2,1 2 0,-2 0-9,6 0 0,-6-1-7,1 0 9,-1-1-4,1 2-1,-1-2-1,-1 0-6,2-1 3,0 2 1,-2-4-1,3 1-1,-4-3 1,2 4 1,-2-4-2,0 3 2,0-3-7,0 0 7,0 0 1,6 2-3,-6-2 6,0 0-5,0 0-2,0 0 7,0 0-4,0 0 1,0 0 4,0 0-3,0 0 0,0 0-7,0 0 9,0 0-4,0 0 1,-6-16 0,5 11-4,-2 0 1,1-2 3,-2-3-5,1-1-3,1 1 1,1-1 0,-3 2 1,-1-3 0,2 4-5,2-6 1,-4 2-5,3 4 3,2-4 5,-4 3 3,-1 1-2,-1 0-2,2 4-1,3-1 1,0 2 0,-3-1 1,2-1 0,-1 3 4,1-3-4,2 5-3,-3-5 4,-1 1 0,4 4-2,0 0 4,0 0-4,0 0-1,0-5 0,0 5-3,0 0 5,0 0-4,0 0 1,0 0 2,0 0-3,-1-2-1,1 2 6,0 0-2,0 0 4,0 0-5,8 9 6,-5-7-8,4 1 1,-2-2 4,1 2 0,1 0-2,-2-2 0,2 1 6,1-2-1,-1 0-5,4 2 0,-3 0 4,-2 1 0,3-2-2,-3-1-1,3 0 1,-2 3 0,-1-3 1,1-3-2,0 3 2,-1 3-4,-6-3-1,12-2 6,-8 4-2,-4-2 2,7 0-4,-7 0 1,8 1 2,-4 1 5,-4-2-4,5 2 1,-5-2-6,0 0 2,5 0-7,-5 0 9,0 0 3,0 0-3,8 3-5,-8-3 5,0 0 2,4 1-11,-4-1 11,0 0-3,0 0 0,-3 5 0,3-5 2,-6 8 2,6-5 1,-3 2 1,1-1 3,-3 3 6,2 3-6,-3-7 5,3 4-9,-2-2 6,0 0-2,1 2-1,0-2-1,-1-1-4,-1 4-4,0-1-14,0-2-17,2 3-19,1-2-28,1-1-22,-3 5-34,2-5-32,0 2-164,0 0-358,-2-4 158</inkml:trace>
  <inkml:trace contextRef="#ctx0" brushRef="#br0" timeOffset="45153.3719">9435 6782 239,'0'0'228,"0"-5"-11,0 5-11,0 0-8,0 0-23,0-6-15,0 6-15,0 0-13,0 0-14,0 0-9,0 0-18,-1-2-1,1 2-17,0 0-3,0 0-4,0 0-5,1 12-2,-1-12-2,2 9 4,-2 1 5,2 0 4,-2 1-15,1 0 0,3 3-7,-3 1-3,2-2 0,-3 3-5,1-3-6,0 0 2,0-1-5,-1 1-3,-1-1-1,2 0-2,-2-2-6,2-3-2,-1-1 3,0 2-7,2-2 6,-2 0-14,1-1 7,-1-2 2,0-3-5,0 7-6,0-7 0,0 4-13,0 1-10,0-5-24,3 2-12,-3-2-20,0 5-36,0-5-37,0 0-35,5 3-35,-5 2-185,0-5-438,0 0 193</inkml:trace>
  <inkml:trace contextRef="#ctx0" brushRef="#br0" timeOffset="48373.44">10896 5474 28,'0'0'98,"0"0"-5,0 0-8,7-2 3,-7 2 4,9 0-13,-9 0-15,9-2 11,1 4-15,-1 0-2,0-2-11,5 0 12,-2-2-13,2 2-4,-2 0 2,9 3 3,-4-4-14,2-3 7,1 6-5,3 1-11,-4-3 11,4-1-2,-2 1-1,3 1-6,5-1 4,-2-1-2,-4-1 3,5 2-8,-1-4 7,4 4 0,-3-4-3,4 2 2,-3-2-10,1 3-13,-1-2 14,-1-1 1,-5 4-3,4-2-5,0 1 2,-3 0-3,-3 0-7,0 1 4,1-3-1,0 2 3,-3 1-3,1-3-4,1 3 4,2 0-7,-5-2 4,-3-1 3,4 0-2,-7 1-4,2-1 1,-4 2 3,5 1-3,-3-3 2,-1 3 6,1-2 4,-2 0-6,2 1-3,0-2 7,-3 1-2,0 0 9,0 0-9,0 2-1,3-3-6,-5 3-6,1-1 11,-3 0-1,3-1-2,-2 2 4,3 0-1,-1 2 0,-1-2-2,2-2-2,-1 2-4,0-1-1,2 2 5,3-1-11,-3-1 6,-4 2 4,6-2 2,-1 2 5,2 3-11,-3-4 0,1 0 5,-4 0-5,3 3 5,-2-3-5,0 0 6,-1-3-3,1 6-11,1-3 5,-2 0 7,-1-3-4,-6 3 7,10 0-9,-3 0-6,-7 0 8,7 3 1,0-1 11,-2-2-16,-5 0 1,0 0 2,9 0-2,-9 0 5,3 2-1,-3-2 1,0 0-4,0 0 1,10-2 2,-10 2-4,6 0 3,-6 0-6,0 0 6,9-2-1,-9 2 0,0 0 4,7 0-3,-7 0 5,0 0-6,6 0 4,-6 0-2,0 0-7,7 0 11,-7 0-1,0 0-3,0 0 0,6-3-1,-6 3 3,0 0 2,6 0-14,-6 0 8,0 0 5,0 0-5,5-2-8,-5 2 24,6-3-12,-6 3-2,0 0-2,5-3 2,-5 3 6,3-1-10,-3 1 2,0 0-2,0 0 3,6-4-3,-6 4-5,0 0 10,4-3-1,-4 3-1,3-2 7,-3 2-8,6-3-2,-5 1 6,-1 2 0,13-3-5,-9 0 1,2 3 1,-2-1 4,5-2-5,-4 1-11,0 1 17,2-1 0,-3 2 0,2-3-6,0-1 6,1 2-5,-7 2 6,6-1-9,-1 1 1,-5 0-1,0 0 2,0 0-1,0 0 0,11 0 1,-11 0 4,0 0 2,0 0-2,0 0-14,0 0 13,0 0 0,7-2 1,-7 2-4,0 0 2,0 0-2,0 0 3,0 0 0,2-2-6,-2 2 7,0 0-1,0 0-1,0 0 2,0 0 1,0 0-5,0 0 6,0 0 6,0 0-8,0 0-4,0 0 10,0 0-11,0 0 1,0 0 5,0 0-4,0 0 6,0 0-1,0 0-1,0 0-2,0 0 2,0 0 3,0 0-4,-12-6 7,12 6-12,-4-3 5,-1 0 5,5 3-19,-7-4 5,4 2 1,-4 0-1,2-3-2,0 5 4,0-2-1,-3-3-5,2-3 2,-3 4-2,4 0-1,-2-2 2,1-1-2,0 1 6,-2 1-6,4-4 10,-4 7-7,2-3 8,2 0-5,-3 0-6,0 3 14,1-3-4,3 4-12,-1 0 20,4 1-4,-5-8 5,2 7 4,0-3-10,3 4-2,-5-1-3,5 1 3,-3-6-2,3 6 7,0 0-1,0 0-4,0 0-3,0 0 7,-5 8 3,5-8-10,1 5-1,-1-5-3,0 8 7,0-1-6,3-3 8,-2 1 1,2 7 7,-1-7-12,0 7 9,-1-5-1,3 3-2,-1 0 8,0 1-6,1 1-2,-2-2-8,4 2 17,-4-2-7,1-1-3,3 4 4,-3-4 1,-1 1-1,1-3 3,-1 2-7,2-1 6,-4-1-4,4-2-3,-3 3 1,1-1 0,0 0 0,-2 0 2,0-2-7,0-2 9,0 2-6,1-1 5,-1-4-6,3 3 7,-3-3 0,0 4-2,0-4-5,0 4 6,0-4 6,0 0 10,0 0 6,0 0-2,0 0 1,0 0-2,0 0-5,0 0-3,0-11 7,-3 5-7,6 0-4,-3 1 1,-3-2-2,2-2-9,1 0 4,0-3-1,0 3-2,0 0 0,0-4 3,0 1-5,0 1 1,0-2 2,0 2-1,0 0-4,0 4-4,0-7 11,1 6-3,-2 1-2,2-1-2,2 3-2,-3-1 3,0-1 0,0 2 0,0-2-6,1 2 2,2 2 3,-3-2 0,1 1-2,-1 4-2,0-5-1,0 5 6,0-4-7,0 4 4,0 0-3,0-4 1,0 4 0,0 0 1,0 0 2,0 0 0,0 0 0,0 0 5,10 10-4,-7-8-3,3 1 1,-2 2 3,-4-3 5,9 2-6,-5 1-1,2 0-3,-2 1-2,1-1 6,4 2 2,-1-2 2,-3 0-7,3 0-1,-2 4 9,1-2-7,-3-5 7,3 3-2,-3 0-1,0 0 0,1-2-4,1 2-1,-4 0 4,4 0-3,-2-1 6,-1-2-6,0 1 0,0 0 2,-3-3-1,5 4-3,-2-2 9,-3-2 3,3 3-7,-3-3 0,4 2-1,-3 1-6,-1-3 13,1 3-4,-1-3-2,0 5 1,0-5 1,0 0 0,0 0-1,-5 4 8,1 0 5,1-1-1,-4 4-1,1-4 0,-5 3-4,1 2 5,0-1-5,0-2 0,-3 3-14,-1 2-18,3-2-14,-5 0-4,1-2-20,1 2-33,6-3-26,-5 2-14,3-1-19,1 1-34,0 0-99,2-2-308,0 0 136</inkml:trace>
  <inkml:trace contextRef="#ctx0" brushRef="#br0" timeOffset="48903.4833">12046 5678 122,'0'0'211,"0"-5"-21,0 5 0,0 0-13,0 0-16,-3-4-10,3 4-17,0 0-16,0 0-10,0 0-12,0 0-12,0 0-2,0 0-8,0 0-1,0 0 0,0 0-17,3 14 12,-6-9-1,3 2-2,3 0 0,-2-2-3,-1 5-8,0-2-5,0 0 3,0 1 7,0 2-6,6-6-7,-6 4 2,3 3-4,-1-2-2,-2 0-8,0-1-3,0-3-3,0 5 1,0-4-4,0-1-8,0-1 6,0 4-8,3-7 3,-3 3-1,0 1 0,1-2-6,-1 1 0,0-3 1,3 3-1,-3-5-13,1 7-17,-1-4-7,0-3-18,-4 2-26,4-2-22,0 0-49,0 0-17,4 6-25,-3-2-42,-1-4-145,0 0-399,8 1 177</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2T08:08:51.193"/>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FF0000"/>
    </inkml:brush>
  </inkml:definitions>
  <inkml:trace contextRef="#ctx0" brushRef="#br0">15517 3260 109,'0'0'161,"0"0"-15,0-4-10,0 4-6,0 0-15,0 0-14,-2-5-11,2 5-6,-8-3-13,8 3-2,-9-2-9,4 2-10,-3-2 2,-2 2-5,-4 0-4,-4 0-5,0 0 3,-2 2-1,-8 0-2,1 3-2,-1-2-5,-4 1-2,5 2 10,-4-1 0,3-1-1,0 2-3,2 2 0,5-3 1,-1 2-9,2 1 1,-1-2 0,4 2-3,2-1-3,0-2-2,5 2-3,0 0-1,3 1-2,0-4-3,1 2 2,3 1-2,1-2-2,0 0 0,2 4-2,2-4-1,0 2 0,1-2 2,5 3-6,-1-1 3,1 0-2,3-4 1,0 1 1,2 2-3,-1-3-7,8 1-2,-2-1 0,0-2-1,-4-1-7,6 3 2,1-3 1,-1-3-2,-7 3-1,0 0 2,1 0 2,-4 0-2,-1 0 1,1 0 2,-5 0 3,-5 0-2,9-1 6,-9 1 0,0 0-2,0 0 5,0 0-3,0 0 2,-18 7-2,3-4-7,3 0 11,-5 0 0,0 2 9,-2 1 2,0 0-1,-1 0 4,1 0-6,1 0 3,-2 1-7,3 0 4,7 0-3,-3-2 2,3 2-3,-2 0-1,4-2 1,3 4 3,-1-6-9,3 6 4,1-4 3,0 2-3,0-2 0,2 2-3,4-2 3,0 0 0,-2-1 0,5 0 9,3 0-13,1 2 9,1-4 2,6 0-2,-4-2 1,4 2-7,5-2 0,5-2 3,2 2-2,-10 2 0,1-2-4,-2 0-14,0 0 6,1 0-11,-7 1-4,-3-1-4,2 0-10,-1 0-16,-4 0-9,-7 0-8,11 0-11,-11 0-11,12 0-8,-12 0-5,7 0-12,-7 0-119,5-4-257,-5 4 114</inkml:trace>
  <inkml:trace contextRef="#ctx0" brushRef="#br0" timeOffset="255.1109">15554 3467 225,'0'0'219,"0"0"-24,6-4-20,-6 4-20,9-4-13,-1 4-16,3-3-12,0 3-8,4-1-11,2 1-12,2-1-10,-1 1-16,-8-2-15,3 1-16,0-1-17,-3 0-7,-1 3-15,0-2-10,-4 0-10,2 1-18,-7 0-23,6-3-14,-6 3-23,5-1-132,-5 1-261,0 0 116</inkml:trace>
  <inkml:trace contextRef="#ctx0" brushRef="#br0" timeOffset="3203.2223">16316 3333 126,'-4'-3'140,"-5"-2"-11,0 3-15,-1-2-6,4 2-7,-6 2-13,2 3-4,-2 0 0,0 1-5,-4 3-1,0 3-7,-1-2 1,2 4 1,-1 3-4,4 1-5,-4 5-8,1 0 3,0 1-4,7-6-8,-3 8 4,4-6-8,1 2-4,-1 6-4,5-9-4,1 3-2,2-2-3,-1 2-3,2-2 1,3 0-5,0-4-1,1 2-1,-1-4 2,1-1-7,4-4 3,1 1-2,-1-1-7,9-2 5,-6-3-1,5-2 3,1-5-5,-1 0 0,1-2-1,5-5-1,2 1 0,-2-4 2,0 1-5,2-6-1,-2-2 2,-1 0 2,4-4-5,-1-1 2,-2-4-3,4-6-3,-4 8 2,-1-11-4,-4 10 8,2-1-11,-6-2 8,-1 3-7,-1 1 0,-2 2 0,1-1 0,-4 1 1,-3 9-4,0-2 0,1 4 3,-3-1 3,-2 4 1,2 3-5,-3-1-1,0-1 3,1 3 6,-1 1-2,1 2 3,-2-2-5,1 5-2,-1 0 0,1 3 4,-3-6-4,3 6-1,0 0 6,0 0-2,-13 11 0,8-1 0,-2 5 3,-3 0 2,-1 9 2,2-2-7,0 2 5,2 1 7,0 4 0,2 1-4,0 0 4,0-1-3,2 0 3,-2 1-2,4 0 4,1-1-5,-3-3 0,3 1 4,4-1 0,0 2-3,-3-9 1,-1 1-1,3-1 6,-2-2-7,0-1 0,3 1 0,-1-2 0,-2-2 3,-1-3-4,3 1 0,-1-3-1,2-4 1,-4 1-2,3 3-1,-2-7 0,3 2 4,-2 0 1,-2-3-2,12-3 4,-6 0-6,0-3 8,6-2-3,0-1-3,1-5 0,-1 1-3,6-6 1,-5 3 5,1 1-3,-1 0-4,-2 2 0,0 1-4,-2 2 3,-1 4 1,-4-2-3,5 4 2,-8-1-5,4 2 2,-5 1 2,0 2-7,0 0 3,0 0 2,0 13-3,-1-9 7,-3 9-5,4-4 2,-4 3 3,4-2-1,-1 3 1,2-1-7,-1-2 9,0 3 0,3-4-1,-2 2 5,3-2-3,-3-2-4,5-2 2,-1 1 8,1-1 1,3-3-1,1-2 3,4-2 1,-4 0 0,2-1 2,1-3-5,-2 1 2,-1-5-2,1 3 0,1-7 1,0 0-3,-6 0-3,1-3 1,-3-1-1,-2-2-1,-1 0-3,-2-6-5,2 2 0,-4 6 4,-1-1-9,-3 5 5,3-3-8,-4 5 3,1 3-3,-2 1 5,1 1-1,-3 2-1,2 1 4,-4 3-6,3 2-1,-2 0-3,-1 2 7,1 4-3,-2-2 2,5 3 0,-1 5 0,-3-3-6,4 0 4,4 1 7,-3 3 1,4-3-1,3-1-2,-4 2 5,5-1-7,1-1 5,4 1-1,-1-1 0,4-2 0,-3-2 0,4 3-3,1-3 4,-1 0 2,4-3 1,1-1-2,0-2-1,4 0-2,2 0-1,-3-2 5,2-2 3,-2-4-4,8-4 1,1 2 5,-2-4-7,-1-2 5,-2-1-1,0-2 0,-2-1-2,1 2 2,-2-6-1,-7 9-5,2-2 3,-3 0 1,-1 1 0,1 0 1,-5 7 2,-1-2-3,1 1 1,-1 2-1,-4 3-3,1 1 0,-2-1 2,2 2-9,-1 3 4,-2-5-6,2 5-3,0 0 1,0 0-4,-17 8 0,12-6 2,0 5-4,3 0 10,0 2-9,-3 0 4,5 0 5,0 2 3,0 2-5,3-3 3,3 5 1,4 0 2,-5 1-2,7-2-6,-1-1 5,1 2-3,1-4-4,1 1-4,-1 0 3,-1 0 1,2-2-5,-3-1-3,-3 0-4,-1 0-1,1 1 1,-3-4-3,0-1 1,-4 5 3,-1 0 8,-1-3-1,-3 0-2,0-2 8,-1 1-2,-4 1 10,0 0-1,-4-3-1,2 4 1,-3-3 5,2 0 4,-4 2-1,0-1 14,5 0-4,-1-4-6,2 1 1,-3-1 2,6 0 6,1 0 1,0 0-1,6-2-5,-7 3 4,7-3-5,-8 4 3,8-4 1,-1 0 1,1 0-3,0 0 9,0 0-6,15-9-3,-6 5 0,2-1 1,3-1 1,-2 2-1,7-6-4,-2 2-2,2-1-1,-1-2 0,0-1 1,5-3-2,-4 4 3,3-4 1,-7 5-3,0-3 2,3-2-3,-4 1 0,0-1 0,0-1-3,-1 3 0,-5-3-4,1 2 0,-3 5 0,2-1 2,-6 0-5,2 5 5,-1-4 0,-2 4 1,1 2 4,0-1-10,-1 0 5,-1 4-2,0 0-1,0 0 1,0 0 1,0 0 4,-8 11-2,3-4 1,3 4-1,-2 2 2,-4 1 3,3 2-6,4 2 5,-4-1 3,2-1-4,-1 1 5,0 1-3,4 0 2,-1-1 4,1-1-2,-2-2 0,2-3 4,0-1-1,0 3 3,3-4-5,0-2-2,-2-1 0,-1-1 5,4 1 2,-1-2 5,3-2 1,-1 0-6,-5-2 4,14-3 0,-5-1-1,1 0 7,3-6-13,0 0 2,2-2-2,0 0 1,0-5-3,0-2 1,4-4-6,-5 3 2,3 0 1,-7 3-3,5 0-1,-4 0 0,-4 3-3,1 1 0,-3 3 6,0 1-6,0 0 1,-1 1 2,-1 4 3,-1-1-3,1-1 0,-2 3-1,3 2-2,-4 1-1,0 0-1,0 0-4,0 0 7,0 0-2,-4 11 4,2-4 2,-1 4-3,-1 5 2,0 0 8,-1 1 1,0-1 0,0 0 0,-1 3 0,3-4-1,-1-2-3,4-1-4,0 1 4,0-2 2,2 1 1,0-2-4,-1-3 0,2-1 1,-2 1-4,3-3 2,-4 1-1,4 0 1,-2-3 3,1 2 4,2-3 0,-5-1-4,0 0 5,16-7 0,-7 2-2,-3 0-7,3-2 2,-1-2-3,0-6 2,4 1-6,-1 1 4,-1-4 1,3 3-1,-3-6-10,-2 2 1,1 2 1,-1 2 1,-1-2-2,1 7 3,-4 0-1,0-3-5,-3 4 4,4-1 1,-5 4-1,0-2 1,5 2 1,-5 3-4,3-3 0,-3 5-3,0 0-1,0 0 4,0 0 0,0 0 0,-3 15 3,-2-10-2,4 2 1,-3 4 4,3-1-3,-3 0 0,4-2 2,0 0-1,4 0 0,-3-2 1,3 1 1,-3-1 0,3-1 0,-3 0 0,3 0 2,-3-2-4,6-1 3,-2-2-2,-5 0-1,14-1 2,-4-3-4,0 0-3,3 0-7,-2-3 4,-1 0 3,1 0-6,3-5 2,-3 2 0,4-2-2,-3 0 4,-4 4 0,1-2 2,-4 3 3,0 3 0,2-1 0,-4 1-5,1-1-1,-1 2 9,-3 3 0,0 0-5,0 0 2,0 0 0,0 0-2,1 12 2,-5-3 3,-1-1-3,1 4 0,4-2 4,-6 2-2,2 4 1,-1 0 1,1-1 2,-1-3-1,5 2 3,-3-1-2,2 1 0,1-1-6,1-2 6,1-2 1,-1 1 0,-1-3-2,3 1 2,0-4 4,1 1 1,2 0 5,2-1 1,-3-1-2,3-3-1,0 0 1,2-3 1,0 1-3,2-3-2,4-2 1,-4-1-1,3-1-5,-2-3 1,4 0 3,-2 2-6,-1-4 2,0-2 4,1 0-7,-4-1-4,5-5-10,-7 5 0,0 0-2,-2 0 2,1 0 5,-5 6-3,1-2 0,-3 1 6,0 3-1,2 3 4,-3 1-4,-3 0 1,2 1-9,-4 1 4,5 3 1,0 0 2,-20 8 4,10-2-3,-1 4 3,3-1 0,-1 8 6,-1-3 7,1 2-6,4 1 1,-3 0 1,3 0 2,-1-2-6,4 2 2,0-5-1,1 0-2,1 5 6,1-7-1,3 1-5,-4-6 3,8 5 3,-3-7-4,3 5-6,1-4-2,2-2-5,3 3-10,0-4-2,-2 0-20,0 0-26,1-2-16,-1 0-24,-6 0-21,7-1-22,-7 2-25,-2-3-95,-4 3-292,14-4 129</inkml:trace>
  <inkml:trace contextRef="#ctx0" brushRef="#br0" timeOffset="5965.4801">18948 3316 73,'-1'-7'102,"-2"4"-11,1 1-6,2 2-3,-4-8-12,3 6 1,-3-3-12,0 3-8,-1-1-4,1 0-7,-2 2-2,-2-2-12,-1 1 2,1 0-7,-2 0-2,-1 2 14,-1 1-10,0 0-1,0 1-9,1 0 9,-2 1-7,2 1 9,3 0 2,-4 2 2,3 2-15,-1-1 12,-3 5 2,5-2-1,3 1 5,-4 0-4,3 0-4,2 2 5,4-1 2,-4 4 7,4-8-1,0 4-13,2 1 2,0-4 1,2 0-1,1 0-5,5-1 0,-1-1 3,-1-3-11,1 3-4,1-4 0,2 1 7,-2-3-2,3 0 1,-2-1-3,2-1 3,-2-3-3,1 0-6,1 0 7,0-2-6,-1 1 3,-1-3-1,-4 0-2,5 0 3,-6-2 2,3 1 2,-4-1-12,4 0 9,-5 1-4,2 0 8,1-2 2,-2 1-4,0-1 13,-1 3 0,-3 1 3,0 1 5,3 1 9,-1 0 0,-2 1-3,0 1-5,2 1-5,-3 2 4,0 0-14,4-4 1,-4 4 2,0 0-4,0 0-1,4 13 2,-2-7 1,1 4 3,2 2 3,-4 2-2,3 1 0,0 2-2,-1 2 0,3-2-5,-4 0 2,1 1 1,2 1-4,-3 5-3,1-2 1,1 2-1,-2 2-4,-2-6 5,3-1-1,-4-1 1,1 0-7,0 2 3,0-6 0,1-2-2,-1 0 0,1-4-2,-1-2 2,1 2 4,-1-3-1,3-1 12,-3-1 5,0-3 6,0 0-5,0 0 1,0 0-1,14-5 5,-10 0-9,5-5-6,-1 3-1,0-3 0,1 1-1,2-5-3,1 2-1,-3-2-4,-1 3 2,2-1-4,-1-3 5,0 5-2,-1-1-7,-1-2 6,1 4-5,-3-3-1,2 3-1,-1 1 0,-1-4 1,1 4-11,0-1-7,-3 2-5,1-3-14,-1 4-17,1 0-19,-3 0-16,0 2-14,0-2-13,2 1-21,-2 1-25,2 0-23,-2-1-24,0 1-110,-1 4-342,4-5 152</inkml:trace>
  <inkml:trace contextRef="#ctx0" brushRef="#br0" timeOffset="6309.7406">19495 3430 142,'-7'9'166,"0"1"-13,1 1-11,1 0-18,-2 3-2,2-1-17,3-2-7,4 0-13,1 0-9,-2 0 0,3-3-10,1 4-9,-1-4 0,1-3-9,0 0-3,6-1-5,-4-1 1,1-2-1,2 0 9,1-1-2,0-1 4,1 0-3,-1-3-1,-2-2-1,3 1-4,-3-4 0,-1 2-1,-3-4-6,1 0-6,-2-2 3,0 2-5,-4-5-2,0 4-3,-4-2-2,4 2-4,-4 2 1,-6-1-14,5 3-5,-4-2-12,1 2-19,-2 2 1,1-2-16,2 4-7,-1 0-31,2-1-8,2 2-7,0 2-25,1 0-10,3 1-9,-5-3-97,5 3-262,0 0 116</inkml:trace>
  <inkml:trace contextRef="#ctx0" brushRef="#br0" timeOffset="7143.6918">19803 3323 111,'-8'0'194,"8"0"-15,0 0-16,0 0-19,0 0-9,0 0-17,0 0-7,26 3-16,-12-2-8,0 0-11,8 1-6,0-1-11,7-1-5,-8 0-12,2-1-12,3 1-13,-3-2-21,-5 1-5,3 1-8,-6-1-3,-1 0-8,-1-1 9,-2 2-16,-3 0 2,0-2 5,-2 0 0,0-1 1,-2 1 0,-1-3-6,-2 2 10,0 1-1,1-3 6,-4 0-2,2 0 9,0 5-3,-3-8 2,1 7 2,-2-6-2,2 5 4,-2-2-1,3 0 15,-4 1 0,5 3 10,-7-4-5,5 1-2,2 3 9,-5-3 1,2 1 1,3 2-1,0 0-5,-4-2 15,4 2-16,0 0-7,0 0 17,-10 7-1,9-4 1,0 1 10,-2-1 3,3 5-4,-4-2 6,4 1 1,0 1-3,-4-1-3,4 3 12,-1 0-5,1-1 2,-1 2-10,1 0-8,0-1 5,0 0-1,-2 0-4,4-2-1,-1 0-3,0 1 4,-1-4-5,3 2-8,-2-2 5,-1 0-2,0 0-3,0 0-2,0-5 0,3 5 2,-3-2 0,0-3-2,0 0 2,0 0-3,0 0 2,0 0-3,0 0-2,4-13 1,-4 6 1,1-2-1,0-2-6,2 1-5,-2-5 5,1 2-5,-1-4-1,2 1 7,-2-1-4,2 2 2,-2 2-1,1 1-1,-2 1 3,3 1 0,-1 0 1,-1 1 2,0 1 3,2 3-3,-3-2 4,2 0 0,0 0 3,-2 3-2,1 0-5,-1 4 1,0-4-1,0 4-2,1-3 3,-1 3-10,0 0 8,0 0-4,0 0 5,0 0-7,4 14 3,-1-8-1,-2 0 4,1 5 0,1 1 1,0-3-3,0 1 5,0 2 2,2 0-5,-1 0 0,2-2 0,1 1-2,-1-1 1,1 0-1,-2-1 5,1-1-5,0 1 1,-1-2-1,-1-3 0,0 3 3,0-5 0,0 1-2,-2 2 5,-2-1-2,0-4-1,2 4 0,-2-4 5,0 5-4,0 0 5,-2-1 1,-4 0 1,-1 0-3,1 1 0,-4 0-2,-1 1 0,0 0-1,1-2-2,0 1-13,0 2-14,-2-3-21,2 0-33,2 0-42,2 0-25,-1 0-38,1-1-114,1 1-322,5-4 142</inkml:trace>
  <inkml:trace contextRef="#ctx0" brushRef="#br0" timeOffset="8709.8954">20681 2789 105,'4'-2'131,"-4"2"-7,2-5-7,1 3-9,-3 2-4,1-5-14,-1 5-11,0-5-11,0 5-1,-4-3-9,4 3-7,-9-5-5,2 2-2,-1 1-8,1 2-3,-4-2-4,1 4-5,-4-2-1,1 1-3,-4 1-1,4 0 1,-4 3-5,-1-1-7,0 1 7,7 0 4,-1 1-2,-2 0-4,5-1 1,0 2-1,5-2 3,-2 5-3,6-3 2,-1 3 13,2 0-1,4 2 2,0 0-4,4 5 0,8 3 3,-6-3-4,10 4 1,-9-7-9,9 8 2,-3-2 1,2-3-1,-4-3 1,-2 0-5,2-2 3,-3 3-2,0-2-4,1-4 1,-8 1-2,3 4-5,0-7 4,-4 5 4,-1-3-10,-1-1 4,-1 0-1,0-1 4,-2-2-1,-2 1-4,0-1 2,-1 0 8,-1-2-3,2 1 1,-2-3 4,-4 1 14,8-2-2,-6 3 2,2-1 0,4-2 3,0 0-1,-9-2-1,9 2-1,0 0-3,-6-5-3,6 5-4,-4-3 5,4 3-5,0-5-3,0 0 0,6 0-2,-5 0-4,6 1-2,-2-1 6,0 0-8,3 2-1,-2 2 1,3-3-2,-2 3 0,-1-1-4,4 2-1,-2 2 5,0-1-2,0 0 1,1 5-4,0 0-1,-2 1-5,2 2 8,-4 2-1,-1 1-3,-1 5 5,-1 0-5,-2 0 3,0 0 0,-3 2 3,1 6-4,-2-6 1,-1 6 0,3-6 1,-4 7 2,0-2 3,2-5-6,0-2-2,-1 2 0,2-1 2,2-3 1,1-3-3,-1 2 0,-1-2 3,4 0-3,-2-5 3,2 1 2,1-1 1,-3-3-2,5 1 6,-1 0-2,2 1 1,1-2 0,0 1-1,1-3 4,2 1-3,-1-2-7,1 0-8,1-1-17,1-2-23,-2 3-15,-2-2-20,2 0-24,2 0-15,-2 0-18,0-1-24,-1-1-21,0-2-115,0 1-322,-4-3 143</inkml:trace>
  <inkml:trace contextRef="#ctx0" brushRef="#br0" timeOffset="9417.6863">21228 3168 123,'-4'-12'147,"3"0"-10,-3-1-14,-2-4-9,2 3-10,-2 2-11,3 0 3,-4 3-17,1-1-4,0 1-2,-2-1-13,0 2-6,-2-1-3,1 6-1,0-3-10,-1 3-4,0 3-5,-2-3 1,4 6-1,-3-2-5,2 4-5,-1 1-9,0 3 13,-2 4 0,1 1 6,3-4-7,-2 3-5,3 3 5,0-2-5,4 3 1,-2-2-5,3-3 3,4-2-6,-2 2-4,1-1 4,1-1-6,0 0 3,1-3 2,-1 0 0,5 1 4,-3 0-10,1-6 7,1 2-7,0-3 6,3-1-2,-2 0-4,-7 0 0,17-3 8,-7 0-11,-2-4-3,1 2 5,0-1-1,-1-2-1,1-1 2,0-3-5,1 3 1,-2-2 1,0 2 1,-3 2-8,2-4 4,0 5 7,-3-2 3,1 3 2,-1-3-1,1 1 8,-4 5-2,4-3-4,-4-2-2,2 5 2,-1 1-2,-2 1-2,0 0-3,0 0 4,0 0-3,7 12 8,-5-4 0,0 1 4,2 3 6,2 3-1,-5 2 1,-1-2 1,4 3 1,-4 0-6,1 7-1,-2 0-1,4 2-3,-5-4 3,1-2-9,0 4 4,1-6 0,-4 8 4,0-9 0,3 0-8,-2-1 3,1-6-6,-1 1-2,3-2 1,-1-5 6,0 2-1,2-2 8,-2-1 9,1-4 26,0 4 4,0-4-3,0 0-4,0 0-4,0 0-4,9-15-7,-2 6-3,0 0-6,2-5 2,0 0-5,3-3-5,-1 2 3,1-2-7,0 2 5,-1-2-7,3 1 1,-5 3-3,0 1 1,0 1-5,-1 1-3,-2 0-9,-2 1-5,4 1-2,-1 0-7,-4 2-15,1 2-9,1-4-16,-4 5-11,3 1-21,-1-1-31,-1-1-25,1 1-29,-3 3-23,5-4-142,-3 3-371,-2 1 165</inkml:trace>
  <inkml:trace contextRef="#ctx0" brushRef="#br0" timeOffset="9805.7301">21595 3208 15,'0'0'158,"-7"9"-9,1-5-18,2 1-21,3 1 4,-4 4-11,1-1-9,1 0-13,-1 3-4,3 0-9,0-2-10,-3 2-10,4 1 10,-4-2-11,4-2-4,4 1-9,-4-2 1,0-3-1,0 0 1,5 5-1,-4-7 1,3 1 4,3-1 10,-1-1-3,1-2-1,-7 0 4,16-5-3,-7 2 1,4-1 2,-4-3 1,-1 0-7,2 1-1,-3-3-2,1-1-4,-3 0-2,-1-2-5,2-5-2,-4 6 0,-1-2-7,0 1 0,-3 3-5,-2-1-4,0 0-6,0 2 0,-1 3-18,1-3-6,-2 5-16,1 0-14,-4-1-21,1 3-10,0 1-28,8 0-16,-16 3-12,6-1-28,-2 2-93,2-2-277,2 2 123</inkml:trace>
  <inkml:trace contextRef="#ctx0" brushRef="#br0" timeOffset="10217.3954">21919 3427 26,'0'0'129,"-10"3"-13,10-3-10,-5 0-12,5 0-16,0 0 0,-5 2-15,5-2 2,0 0 2,0 0-8,0 0 8,0 0-2,0 0-7,0 0-9,-3-7-1,3 7 1,0 0-2,3-5-7,1 2-3,-1-1-1,1 4-5,0-3-3,1 1 0,-5 2-1,12-3-4,-7 3-1,1 0-4,-6 0-1,10 0-4,-4 1 2,-6-1-4,7 4 3,-3-1-1,-3 0 3,2 1 1,-2-1 4,-1 1-1,-4 3 0,3-2 0,-2-1 0,-2 2-4,0 4 1,0-4-2,-2 2-4,-2-1-23,2 0-6,-1 0-28,0-1-13,2-1-21,1-1-42,0 0-128,-1 0-269,1-1 120</inkml:trace>
  <inkml:trace contextRef="#ctx0" brushRef="#br0" timeOffset="11071.6431">22290 3096 90,'-9'-7'98,"1"-1"1,1 3-11,-1-2-12,3 2-6,-4 2-6,4 0-5,-7 2-5,7-1-9,-8 2 7,4-2-12,9 2 5,-20 5-4,7-1-2,3 3 3,0 0-5,-2 5 2,1-4 3,3 2 0,-1 2-5,-2 1 4,7 0-1,-1-1 3,3 0-6,1 1-2,0-1-5,2-2-3,-1 1-1,1 1-4,1-1 3,4-2-4,-1 3-2,1-4 1,-3-2-9,4 2 2,-2-4-1,1 0 4,0-3 2,3 2-2,-4-3-1,6 0 0,-2 0-4,0-4-1,0 0 2,-2 0-6,6-1 2,-3-4 1,0 1 3,3-6-3,-4 1-2,4 2 1,-4-4-13,-1 1 10,-2-1-3,3 2 6,-3 1 2,-1 3 2,1-1 7,-3 3 5,2-4 9,-2 2-1,-3 3 8,2 1 3,0 3 1,0-1-10,0 1-5,-1-5-2,0 4-4,-1 3-4,0 0-1,0 0 1,5 12-2,-3-7 10,-1 6 0,2-2 2,-2 4 7,1-1-1,3 5 1,-4 2-5,2 6-1,-2-4-2,3-4 0,-4 8-2,2 4-3,-2-5-1,-2 3 0,0-3 3,-2-3-5,1 4-2,-2-5-4,3-1 3,1 0-5,-1-2-1,4-5 1,-4-1 0,1-2-2,1 1 3,0-3 12,-1-2 9,2-1 8,0-2 10,-1 1 3,0-3-4,0 0 2,0 0-7,19-6-3,-10-2-5,1 0-5,1-1-2,2-2-2,-1-3-5,1 0-6,1-2 4,-1 3-6,2-2 0,-6-2 0,4 1-2,-3 0 1,0 3-6,-1-1 2,-2 3 2,0 3-8,-2-1 2,-1 3-1,-1 0 1,-1 2-8,1 0-9,0 1-8,-1-1-9,2 3-17,-4 1-19,2-6-24,-2 6-22,3-3-24,-3 3-21,0 0-24,0 0-12,0 0-17,0 0-24,8 8-118,-6-6-376,-2-2 166</inkml:trace>
  <inkml:trace contextRef="#ctx0" brushRef="#br0" timeOffset="11398.8441">22671 3338 81,'0'0'242,"0"0"-22,0 6-12,0-6-5,-3 6-3,6-3-9,-3 4-17,0-1-11,0 0-5,-3 1-17,3 2-11,0-1-11,0 5-15,-4-2 1,4-1-17,-5-1-8,4 3-10,-2-3-5,-1 2-5,2-1-4,-2-2-12,3-1 1,-2-3-9,0 3-1,1-1 0,1-2-6,-2 5-17,2-6-9,1 2-21,-3-2-26,2 2-24,1-5-29,-2 4-35,2-4-28,0 3-38,0-3-199,0 0-430,0 0 191</inkml:trace>
  <inkml:trace contextRef="#ctx0" brushRef="#br0" timeOffset="12265.6597">23083 3131 14,'-5'-9'134,"0"0"-14,0 4-11,0-4-19,-1 1-3,-1-2-9,-3 3-7,4 0-2,0 3-15,1-1-2,0 2-5,-4 1-12,2-1 2,-5 2-8,3 2 3,-2-1-6,-2 5 2,-1-2-6,-2 5 4,-1 1-1,1 4 9,1-5-8,2 6 8,-1-2-7,5 3 10,1-5 0,3-1-4,-1 3 0,1-2-7,2 0 1,3 2 2,0-1-3,0 0-3,2-2-1,-1 2 0,4-7-5,1 6 6,-2-3-6,2-4-5,1 2 9,-2-1-3,3-4-2,-1 2 1,1-2-2,0 0 1,1-4-4,-1 1 3,2-4-3,2 3-2,-1-2 2,-1-3-2,1 2-5,-2-4 4,0 2-3,4-3 2,0 0-12,-3-1 2,0-2 2,-5 6 2,4 0-1,-3 0 2,2-2 2,-4 6-4,1 0 0,-3-2 3,0 3 7,3-1 4,-2 0 0,-2 3 7,-1 2-7,5-2 0,-5 2 7,0 0 6,0 0 10,1 9-5,-1-1 8,4 4 14,-4-1-4,3 4 12,-1 3-9,2 1-2,-1 7-6,3 1 0,-3-4-6,3 4-1,-5-4-8,3-2 2,-4 5-4,3-6-4,-1-1-4,0 1-2,-2-3 2,1-1-2,-1 0-1,0-4-7,1-2 4,-1-3-1,0-2-2,0 1 5,3-1 11,-3-2 11,2 0 29,1-2-12,-3-1 4,0 0-13,9-5-2,-4-2-6,1-2-8,1 0-2,4-5 0,-2-3-8,3-6-3,-1 6-5,-1-7-3,3-1 0,-5 8-4,1 0-6,-3-1-1,1 1-4,1 0 1,-5 3-8,2 3-3,-1 1-5,-1 2-8,-1 0-17,-1 3-6,2 0-11,-2-2-16,-1 1-18,0 1-18,3 1-11,-1-1-12,-2 0-19,1 4-22,3-3-8,-1 2-169,-3 2-383,5-3 170</inkml:trace>
  <inkml:trace contextRef="#ctx0" brushRef="#br0" timeOffset="12890.8577">22906 3465 129,'0'0'139,"0"0"-8,0 0-23,0 0 1,0 0-16,-4 6 12,4-6-11,0 0-11,1 7 0,3-3-3,-4 1-4,0 0-6,0 1-5,-1-2-1,-2 4-12,2-1-2,-3 0-13,-1 0-16,-4 3-38,3-3-7,-2 3-41,-2-2-30,-2 1-31,3 0-85,0-1-228,1-1 102</inkml:trace>
  <inkml:trace contextRef="#ctx0" brushRef="#br0" timeOffset="14241.6291">23581 3313 34,'-3'-4'86,"3"4"-5,0 0 6,-1-3-13,1 3-7,0 0 5,0 0-3,-5-5 2,5 5-3,0-4 2,0 4 2,-2-3-10,2 3 10,0 0-7,-1-5-12,1 5 0,0-5-3,0 5 4,1-7-8,-1 5-2,2-2-2,-2 4-6,2-8 2,1 4-9,-1 0-1,1 0 3,-1-1 0,2 2-6,1 1-4,0-2 0,0-1-3,2 2-4,3-1 4,-1 0-8,1 0 2,2 1 4,-1 3-8,-2-2 2,1 2-8,2 0 6,0-1-4,0 1 3,-3 2-1,-2-1-2,1 2-5,-1 0 9,-2 1-11,-1 0-3,1 2 14,-2 1-4,-1-2 2,-2 3-4,0 1 1,-2 0 2,-1 0-4,-1 4 4,-1-2-2,-3 4-3,3-3 7,-8 0 0,4 1 2,-2 0-7,-3-2 7,6 3-3,-4-5-4,1 0 12,2-2-2,-2 0 2,4 0 2,1-2 4,-2 1-1,3-3-1,0 1 3,1-1 3,2 1 3,-1-3 3,3-1-1,-2 4 1,2-4-1,0 0-1,-2 3 5,2-3 0,0 0-1,0 0 3,0 0-4,13-1 1,-13 1-4,15-1-1,-3-1 1,2-1-5,-3 2-5,7-4 1,-6 3 1,8-1-5,-3 1-3,1 0-14,-8 0-6,4 1-14,-3 1-19,-1-3-17,0 3-24,-3-1-8,0 0-27,-2 1-15,0-2-21,-5 2-16,0 0-117,0 0-308,9 0 137</inkml:trace>
  <inkml:trace contextRef="#ctx0" brushRef="#br0" timeOffset="15193.5785">23822 2902 42,'10'-10'104,"-1"6"-17,-2-3-2,8-1-6,2 3-18,0-3 4,-6 4-3,5-3-6,-2 4-3,-1-1-11,0 1 1,0 3-12,-1-3 4,-3-1-3,-1 3-3,-3 0-10,0 1 2,-5 0-2,10 0-7,-10 0-7,8 0 12,-8 0-7,0 2 9,0-2 0,0 7 6,-2 1 1,-4 0 1,4 2-9,-3-1 4,1 4 10,-2 2 7,1-3 0,-1 6-11,1-1-6,0 1 4,0 7-16,-1-8 20,2 7-13,-1-7 9,1 3 1,0-3 2,1 1-3,2-3-3,1 0-1,0 2 0,1-7-1,2 1-2,-2-1 2,2-1 4,2-1-2,0 0 4,0-3 7,0-1 0,4 3-5,2-5-3,1 1 8,-2-2-11,5-1 1,-2 0 2,7-1-2,-4-2-2,2-1-4,-2-1-2,1-1-2,0-2 1,-3 5-6,-4-3 5,1 0-1,0 2-3,-2-2 0,-1 1 0,1-2-6,-4 4-1,-1-1 2,-1 0-5,0 0-1,0 1 0,-3 3 0,0 0 2,-4-9-5,0 9 4,-1-1 4,-2 0-5,-3 1-4,1 0 10,9 0-11,-15 2 1,6 1-1,1-1 5,-1 1 1,-1 2 1,5 2-3,-3 0-3,3 0 7,0 1 1,1 2 2,-1-2-2,1 4 3,2 1 0,2-3 0,0 2 2,2 5 0,2-3 1,0 1-1,1 2-1,1-1 4,0 0-6,1 0-1,2-1 8,1 1-1,-1-4 0,3 1 3,-6-1 0,2-2 2,-2 0-2,1 0-1,0-2 2,-2 2-2,-1-2-4,-1-2-2,-1 0-1,1-1 2,0 0-1,-2-1 0,0 1 6,-1-3-5,1 1 0,-1-3-4,0 7 3,0-7 2,0 5-6,0-5 1,-3 3-1,3-3 2,-7 5-5,1-5-6,1 2-16,-4-2-18,-3 0-24,3 0-23,-6 0-40,3 0-25,-2 0-34,-1-2-108,2-1-317,0 1 142</inkml:trace>
  <inkml:trace contextRef="#ctx0" brushRef="#br0" timeOffset="16828.6243">15577 4218 60,'7'-2'158,"0"-2"-2,-1 1-4,-2 1-3,3-1 3,-4 0-11,-3 3-9,5-2-8,-3 0-6,-2 2-12,0 0-13,0 0-9,0 0-8,0 0-6,0 0-11,-21 5-4,8 0-6,-8 1-4,-8-1-6,10 3-3,-11-1-5,2-1-4,-2 3 0,3-2-8,5 0 2,2 1 1,-8 1-4,2 1 5,4-3-8,3 1-4,-1 1 1,0-2-3,3 1 1,5-3-1,3 0 0,0 3-6,0-4-1,2 0 2,3-1-2,0 2 0,0-1 0,3-2 7,1-2-8,3 10 3,4-5 10,-1-3-11,5 1 2,8 0-3,2-1 7,10 0-5,1 0 0,0-2-3,1 1 1,2-2-2,-2-1 0,4 2-9,-5-2-4,-1 2-2,-1 1 0,-7-1-10,-5-1 1,0 2-11,-4-1-4,-2 0 2,-6 0 11,4 0-4,-6 0 0,-4 0 5,5 1 0,-5-1 13,0 0 3,0 0-2,-14 7 9,4-4 0,-2 2 0,-1 2 8,0-1 0,-5 1 5,-1 0 0,2 2 0,-1-1 3,-1 1-2,1 2 2,0-1 0,-1 2 2,6-4 4,-1 4-8,3-5-3,2 1 1,0 2 1,1-1 1,3-2 0,0 3-4,0-3-2,0-2-1,2 0 3,2 1 1,0-1 6,2-1-6,0 0 3,2 0 1,2 0 5,1-2-4,1 1 1,3 1-2,2-1-4,0-1 3,7 1-1,-3-1-3,0 1-2,3-3-9,-2 1-9,-4-1-7,7 1-9,-6-2-11,-1 0-8,0 1-8,-2-3-12,3 3-12,-4-2-3,3 2-21,0-4-19,-3 1-17,-1 1-129,-1 0-288,-3-2 128</inkml:trace>
  <inkml:trace contextRef="#ctx0" brushRef="#br0" timeOffset="17111.6826">15943 4480 5,'13'-2'246,"-13"2"-22,6-3-22,7 2-15,-6 0-19,11-4-16,-7 4-11,0 0-19,3-2-12,0 3-9,-1 0-11,-1-2-7,-1 0-9,3 4-12,-5-2-23,1 0-21,-1 0-28,-1 0-25,-3 0-18,-5 0-19,0 0-14,10 2-10,-10-2-3,3 3-14,-3-3-12,0 0-98,0 0-241,0 0 107</inkml:trace>
  <inkml:trace contextRef="#ctx0" brushRef="#br0" timeOffset="19699.7304">16643 4367 117,'0'0'113,"-13"1"-3,7 2 0,-3 0-9,-1 1-5,0 2 5,2 1-4,-6 4-8,1 1-7,4 1-1,-5 0-3,2 1-2,6 3-1,-5-3-8,4 2 10,0 1-13,1-6-4,3 6-6,-1-2-3,3-3-8,1 2-3,0 0-1,2-2-5,4-1-3,1-2-4,-1 0 6,3 0-3,3-3-11,-1-2 2,3 1 1,-1-3-7,6-2 2,2 3 0,-2-6-2,1 1-3,-4-3-1,5-2 3,1 0-5,1-7 2,0 1 3,-1-4 6,-3-2 5,2-1 1,-1-1-1,-2-1 0,0-2-5,2-2 2,-6 0-7,3-2 0,-4-1-3,6 2-8,-4-2-9,-1-2-2,-1 5 0,-4-1 0,-3 0-2,-1 2-1,2 0-2,-5 7 1,2-1 3,-4 3-4,3 4 2,-6 0 6,2 3-4,-2-1 5,2 3-3,-3 1 4,4 3 0,-4-4-4,3 6 3,1 1 0,0 0 0,0 0 2,-13 5-1,9-1 3,-1 7 1,0-1 4,-3 4 5,2 1-3,1 3 5,-1 5 2,-1-3 2,-4 6 3,4-2-3,4 3-4,1-1 11,-2-7 1,1 6 1,1 2-4,0-1-1,2-3-3,-2-5 2,2 2 2,0 5-2,2-7-3,-2 2 2,2-2 1,0-2 0,1 0-1,1-5-3,-2 0-2,1-4 0,3 3 2,-3-4-2,4 3-1,-5-4 1,7-2 2,-4-1 0,3 0-3,2-2 2,0 0-3,3-3-1,-1-2-2,-1 1-1,7-3 6,-2-1-6,-1-3-5,-2 0-4,1-1-5,0-3 5,-2 1-7,-2 0 1,0 3-2,0-3 2,-4 2-2,-2 3 1,3 0 0,-5 3 1,1 0 2,-1-2-4,1 6-1,-1 1 1,-2 1 6,0 0-6,0 0 3,0 0-2,0 0 3,-10 13-3,4-6-1,2 2 3,-1 3 4,-1 0-4,5-2 3,-4 4 1,3 1-2,0-1 7,1-2-3,2-2 0,1 0 0,-2-3-1,2-1 6,3 0 0,-1 0 6,1-2 3,2 1 1,0-3 4,6-1 5,-3-2-4,2-3-1,-1 1 0,2-2 0,1 1-5,3-4 2,-1 1-4,-2-7 0,0 1 0,-1-2-3,-4-1 2,5-1-5,-5 0-4,1 0-3,-3-7-2,-2-1-8,-1 8-9,-2-1-1,-2 0 3,-2 2-2,-2 1-2,1 2-1,-1 4-1,-1 0 3,-5 2 6,4 3-4,-6-2-1,1 4 4,-2 1-1,-5 4 1,5-1 3,-3 3 2,7-1-2,-8 3 4,7 2 0,-3 3 1,-1 0-1,9-3 1,-3 3 2,4 1 3,3-2-1,-1 2 1,2-2 2,2-2-6,2 1 7,1-1-3,0 0 1,0-2 5,8-1-2,-4-1-1,3-1 2,-1 1-3,1-4 2,2 0 1,-3-2 0,3 0-1,0-2-3,2 1 1,3-3-3,0-1 1,-4 1-6,3-5-2,-2 2 6,1-2-16,-4-1 1,4-1-2,-4 1-2,1-1-1,-5 4-5,0-3 2,-2 4 6,-2 1-1,-1 0-2,-1 1 3,-1 0-5,0-1 5,-2 2-3,0 2 3,0 2-2,-4-7 6,1 4 1,3 3 0,-8 0 5,8 0-2,0 0 2,-12 6-4,9-2 1,1-2 2,2 3 3,1 2 5,1 0-1,1 0-4,2 3 4,2-2-1,0 3-2,1-1-1,1-2-1,1 1 5,1 2-2,3 0-4,-1 2-1,-2-1-9,-1-2-6,0 1 2,-4 0-2,2-3-3,-2-1 12,-2 1-3,-1-3 0,2 4 6,-5-3 0,0-2 9,-3 4-7,1-3 5,-1-1 6,-3 4-4,-2-1-8,-1 0 7,2 0 0,-5-1 0,3-1 3,-4-1 1,0-1 1,3 2-2,0-2 10,1 0-2,3-3-1,-1 3 3,1-1 2,6-2 3,-10 2 5,7-1 1,3-1 2,-5 2 7,5-2-6,0 0 0,0 0 2,0 0-4,0 0-1,10-13-5,-4 9 0,4-3-1,-1-2 0,1 3 3,3-4-7,0 0 4,2 1-4,0-1-4,-1-2 0,0-2-2,0 4-5,-1-2-8,1 0-2,-1 0-6,-3-2 0,0 4-6,-2 0 1,-3-1 2,2 2 2,0-1 7,-3 1 1,-1 0 2,0 3 7,0 0-3,-2-1 8,1 3-1,0 0 3,-1 2 8,1-4 0,-2 6-2,2-5-4,-2 5 1,0-2-5,0 2 4,0 0 4,0 0 8,0 0 2,0 0 2,-2 17 12,2-9 1,-3 3 0,1-1-1,0 1 1,0 2 1,2 2 0,0 0-3,-2-1 2,4-2-2,-1 0 0,2 3 3,-1 0-3,2-4 3,1-1-3,-1-1-12,0 2 8,-2-2-4,5-2 0,-2-2-3,0 1 1,0-2-2,1-2 2,1-1 1,-2-1-2,1 0-3,3-2-3,-4-1 3,0 0 6,3-7-15,2 5 3,-3-5-3,3-3-9,-5 2-7,8-6-1,-7 3-7,2-2-8,0 2 2,-5 3 5,1 1-2,3-1 3,-5 3 7,1-1-3,-2 4 5,2-1 2,-2 2-3,-1 0 3,0 4-2,0 0-3,0 0 4,0 0 7,0 0 4,0 19 6,0-9 4,-1 1-2,-2 0-1,8 5 2,-4-5-1,2 5-1,2 1 2,-1-5 6,-1 2-9,1-2 2,0-2-3,1 0-1,1-1 3,4-1-2,-3 1-2,2-4 2,0-1 0,2-1 1,0 2 0,0-5 4,2-2-4,1-1 0,2-3 0,0 0-4,2-4-2,-4 1 4,3-4-1,-2-1-3,-2-3-6,0 1-4,1-6-4,-4 5-3,1 0-3,-3 0-5,-3-2 2,1 4 3,0 1 3,-4 1-1,-2 1 1,2 0 0,-4 0 6,2 7 0,0-5 1,0 3-3,-2 2 5,-4 1-2,4 0-1,-3 3 2,5 1-3,-12 0 3,12 0-1,-7 4 8,2 0 2,1 0-2,3 1-2,-3 3 10,3-2-1,-2-1-4,2 2 2,1 1-2,-2 1 1,2-1 4,2-4-2,-1 4 1,0-1-2,2-2 1,-1-1-5,1 3 2,0-4-2,-1-1 0,6-1 1,-2 1-3,1-2-9,2 0-5,2-2-7,0 0-3,2-1-7,-3 0-10,2-2 1,-1-1-9,-3 2 3,4-2 6,-2-2 3,-4 4 0,3-2 9,-5 1 1,0 0 8,1 3 11,-1-1 6,-3 2 5,3-3-1,-4 4-4,0 0 4,0 0 4,0 0 3,0 10 8,0-5 1,-4 2 0,4 4 9,-1 1 4,1 0-3,0 0 4,1 3-4,2 1 0,-2 1-2,1-1-4,1 1-2,2-3 2,-1-1-4,2 3 0,1-7-2,-1 3-4,1-3 2,-1-2 0,3 1-4,0-2 1,0-1-2,2-2 4,1 0-7,-2 0 1,4-3 1,-4-3-3,4-1-3,-1-1 0,-1 2-7,3-7-2,-4 0-7,6 1-7,-7-5 1,2 3-12,-2-3-5,-1-3-1,-1 0-3,0 1 4,-5 4 0,1-3 4,-3 3 2,-1-1 1,0 4 6,-1-2 7,-2 2 1,1 2 4,-1 0-1,-3 3 13,3 0-2,-2 0 5,-3 2 10,2 4-4,-4 0 4,4 3 7,-3 0 3,1 3 3,3 2 0,0 6 0,1 1 3,3-3 0,1 2-7,1 2 2,3 8 1,-3-6-3,5-3-1,1 0-5,-1 0 1,1-2-5,3-1-1,1-1 3,1-1-3,-1-3-1,-2 1-3,10 1-7,-8-5-5,1 0-15,2-1-12,-1-2-12,-3-1-6,3-1-41,-1-1-23,-1-1-25,1-1-35,-2-1-36,-3 1-116,3-5-349,0 3 156</inkml:trace>
  <inkml:trace contextRef="#ctx0" brushRef="#br0" timeOffset="21658.6878">19433 4443 9,'-3'-4'143,"-2"0"-12,1-2-20,3 1-9,-3 1-7,0-2-14,3 2-5,-2-1-16,3 5 10,-5-5-12,1 2-9,-2 0-1,-2 2-3,3 0-12,5 1 10,-14 1-9,4 0-6,2 2 3,-1 0 2,-4 2-3,5-2-6,0 1-1,-2 2 5,1 1 0,2 2 0,1-1 3,-2 2-6,5-1 3,-1 1-2,0 2-3,4-3-4,0 0 0,2-1 1,1 0-6,2-1 6,0 0-6,4-2-2,0 0-4,0 0 1,1-1 5,0-2-1,2 1-4,1 0-1,-3-3-2,5-2 3,-3 1 3,-2-4-6,0 0-2,-1-2 1,3 0 2,-3-1 2,-3-1-5,0-1 0,3-3 7,-1 4-8,-4-3 2,1 1 1,0 1 5,-1-2-2,0 3 5,0 1-4,-2 0-6,-1 1 11,2 2-1,-1-1 5,-3 1-5,2 2-4,-1 3-5,4-3 9,-4 3-1,0 0 9,0 0-2,2 17 7,-1-10 15,-1 6-6,0-1-1,0 2-4,3 6 4,-4-2 1,-1 7 4,2 4-3,-1-5-4,-1 3-5,1 0 3,1 2 0,-2-3-5,1 3-3,0-4-2,1 3 1,1-1-2,-3 0-4,1-9 0,2-1 0,-1-2-5,1-1 1,-1-5-1,0-3 0,1 0 6,-2 0 12,1-3 7,0-3 4,2 3-3,-2-3-3,0 0 3,9-13 3,-4 6-3,-1-6 6,2-2-12,-2-2-1,1 2-1,1-4-7,1 0 1,3-6-1,-1 0-4,-4 7-1,1 0 1,4 1-5,-6-2 0,5 4-5,-4 3 1,3 0 0,-2 0 1,-2 3-6,1 0-3,3 1-7,-5 3-4,-1 0-14,3 0-10,-2 1-19,1 1-13,-2-1-25,-2 4-19,3-4-29,-3 4-28,0 0 1,0 0-10,0 0-17,0 0-154,0 0-375,11 5 167</inkml:trace>
  <inkml:trace contextRef="#ctx0" brushRef="#br0" timeOffset="21944.7271">19923 4564 65,'0'0'258,"-2"6"-17,0-2-7,1 4-18,0 1-15,1 2-17,0 3-7,0-2-16,1 5-14,-3 1-15,4-2-13,-1 0-6,1 0-16,-4 1-7,4 0 9,-1-4-11,-1-1-6,0-2-12,-1 2-6,-2-2-7,1-1-14,-1-1-8,2-2-15,0 2-16,-2-3-10,3-2-14,0 3-9,-2-3-18,0 0-14,2-3-17,0 0-23,0 0-29,0 0-19,0 0-29,0 0-20,7-14-136,-2 8-361,1-6 160</inkml:trace>
  <inkml:trace contextRef="#ctx0" brushRef="#br0" timeOffset="22675.6616">20083 4497 168,'0'0'212,"7"-5"-22,-2 2-13,5 1-21,1-1-13,6 1-18,-4-2-10,6 1-8,-2 3-14,0-4-8,1 1-6,4 5-12,-3-4-5,-5 1-10,7 0-11,-8 1-16,-1 0-5,-2-3-7,2 3-12,-2 0-6,-1-2-8,1 2-17,-2-3 5,-2 3-7,-1-2-1,-1-1-8,-1-1-5,-2 1-10,-2-2 3,1 5 4,1-9 1,-1 5 1,-2-2 15,-2 1-2,2-1 4,-1 0 13,1 1 9,-2 2 18,1-2-4,0 1 13,-2 1 7,4-1 8,1 4 0,-5-3-5,5 3-6,-4-2-1,4 2 3,0 0 11,0 0 6,-4 12-5,3-6 7,1 2 2,0 0 7,2 3 1,0 0 9,0 0-5,1 5-3,-1-2-3,3 1-1,-1-2 2,-1-1-5,-2-2-6,1 2-2,-1-1-2,2-1-6,-3-2-2,0 1 0,0-4-4,0 1 0,2-4-4,-2 3-3,1-3 1,-1-2-1,0 6 5,1-4 5,-1-2 2,0 0-3,0 0-2,0 0-3,3-10-1,-3 4-4,4-1-3,-3-4-2,3 0-3,1-4-12,-3 4 4,2-5-14,-1-1-1,1 0-2,-2 0 1,-1 0-1,3 1 3,-4 6 0,2-3 2,-2 1 4,2 3-4,-2-1 4,0 1-1,0 3 4,0-1 12,0 3-6,0-1 1,0 1-3,-2 0-2,2 4-1,2-4-3,-2 4 2,0 0 1,5-1-1,-5 1 2,7 5-2,-1-1 0,-2 1 2,6 1 0,0 3 3,-1 1 2,0-1-6,1 0 3,2 2-1,3 0 0,-1 0 3,1-1-2,0 0-3,-1 1 8,-3-3-6,-2-1 3,0 0-4,0 1 2,1 0 1,-3-3-3,0 0 1,-3-2 0,-3 2 2,3 0 1,-4 2-3,0-4 1,-3 6 1,1-4-2,-7 3 0,4-1 2,-5 1 0,0-1-1,-4 0 2,1 2-8,-6-1-11,0 1-14,8-3-17,-4 3-19,1-4-21,1-1-20,0 4-21,4-6-28,-1 5-27,-5-4-134,5 2-344,3-4 153</inkml:trace>
  <inkml:trace contextRef="#ctx0" brushRef="#br0" timeOffset="24077.7334">21370 4207 25,'4'-5'162,"-2"0"-11,3 0 2,-2 0-13,1 0-7,-2-2-14,0 0-15,-2 2-7,0 0 1,-2-2-16,0 2-15,-2-1-4,0 0-7,-4-1-11,-2 1-10,0-1-3,-9 0-6,3 3 0,2 0 1,2 0-9,-6 2 1,5 0-5,-6-1-4,5 0-1,-2 3 4,4 0 0,-1 3-7,0 0 2,3-1-2,-3 0 2,9 2-7,-2 0 1,-1 0 0,1 1-1,2 1 8,4 1 7,0 2 6,4 2 1,1-2 1,0 3 2,3-3-1,2 4 4,4 0-3,-1 0 3,0 0-1,0 2-2,2-1-3,-2 1 3,-2-2-4,2-1-3,-3 3-1,-1 2-1,-4-3-3,0-2 0,0 1-4,-1-2 3,-4 0-2,0 0-5,-4-1 2,3-3-1,-3 3 1,-1-2-1,0-1 8,-2 0-6,1-2 0,0-1-2,3-1 3,-3 2-3,1-4 1,2 2 5,3-3 0,-6 0-1,6 0 2,0 0 2,0 0 1,-8-4-2,8 4-1,-2-7-2,2 4 0,1-3-4,0 2-2,2-1 0,1-1-3,2 1-1,-1 2 1,1-3 0,1 3-1,-1-1-2,0 2-2,1 1 1,-3 0-3,-4 1 0,0 0 2,11 2 0,-7 0-2,0 4 4,-3 1 1,2-2 1,0 5-6,-3 1 5,3 2-3,-3 3 1,1 1-1,2-2 2,-2 2 2,2-5 1,-2 3-2,1 2-1,-2-1 1,1 0 2,1-4-1,1-1 0,-2 1 0,2-2 2,-1-1-1,6 1-2,-7-2 0,4-1 0,2-2 1,-5 1 2,2-1 2,4-2-5,2 0 2,-1 2-1,1-1-7,-1-4-10,0 3-19,1-2-25,2-1-21,-1 0-36,0-1-13,1-2-24,-1 1-171,0-2-351,1-2 155</inkml:trace>
  <inkml:trace contextRef="#ctx0" brushRef="#br0" timeOffset="24705.9263">21749 4256 70,'-9'-8'143,"-1"1"-23,1-1-10,-2 1-17,1 2-3,1 1-10,-2-1-9,0 4-9,1 1-4,-1 0-7,0 2-6,1 1-3,-2 2 2,2 2 1,0 0-7,2 1-2,-1 4 3,0-5 0,4 3 6,0 0-7,-4 0 2,5 1 2,2-1-4,0 1-3,1-2-6,1 0-1,1-1 1,3-3 0,0 2-3,-3-1-2,7-3 3,-3 2-4,0-2 1,3-1-1,3 1-3,-2-2-3,-1 0 3,0-1 1,0-1-6,2-3 0,0 1 1,1-4-2,-3 3 0,1-2 0,1-1-4,-4 0-1,3-2 0,-1 1-1,-2-1-3,-2 4 5,-1-2 6,-1 1 10,2-1 5,0 3 3,-4 1-2,3 0-1,-1-1-7,-2 4-3,2-3-2,-2 3-5,0 0 5,0 0-3,2 10 8,-4-3 7,0 0 3,4 3-6,-4 1 2,4 0 12,-4 5-3,2 4-1,2-3-2,0 1-2,-1 8-3,4-8-2,-3 2-1,0 6-4,2-8-3,-3 1-1,3-2-3,0 0-1,0 0 4,-3-5-6,2-1 2,0-2-1,1-4 11,-1-1 7,-2 1 10,0-1 7,2 0 11,1-1 6,-4-3 2,0 0-6,10-1-5,-4-5-7,2 2-4,-1-3 0,2-3-4,2-4-5,1 0 1,-1 0-4,-1-2-12,2-1-2,-1 0 0,-1 1 3,-2 2-12,0-2-1,3 4-6,-6-1-13,-2 5-11,2-2-11,-2 3-17,-1 2-13,1-2-18,-1 2-12,-2 2-16,1-2-28,-1 5-16,2-7-23,-2 7-25,2-7-31,-2 7-176,0-1-439,0 1 194</inkml:trace>
  <inkml:trace contextRef="#ctx0" brushRef="#br0" timeOffset="24954.6471">22082 4362 173,'3'4'209,"-3"-2"-9,0 1-10,0 5-10,0-8-18,-1 10-4,1-2-10,0 0-9,0 0-18,1 3-11,1 0-9,-1-1-13,-1 1-9,1-1-8,1-1-6,-2 3-13,0-2-20,-3-1-24,3-1-19,0-1-26,-1 0-25,1-7-20,1 8-21,0-2-22,-1-2-16,0-4-22,0 0-98,0 0-282,0 0 125</inkml:trace>
  <inkml:trace contextRef="#ctx0" brushRef="#br0" timeOffset="25581.1504">22232 3960 83,'9'-11'184,"-1"1"-15,5 4-15,-3-3-19,3 2-12,-2 0-10,5 3-13,-2 2-10,-3-1-6,0 3-10,-1 0-8,1 0-6,-2 4-9,-1-3-8,-2 2 2,-1 2-9,-1-1-1,2 4-3,-6 4 0,0-1-6,-5 3-4,2 3 2,-4 2-6,1-1-1,-2 2 1,-1 5-3,-2-2-2,3 1 1,-1-1-4,1-5 4,3 2 0,0-3 3,0 1-5,2-2 5,-2 1-5,4 0 3,-1-5 2,2-1 1,0-1 0,0-2 4,0-1 2,5-1 10,0 1 0,0-5 2,1 1-1,1-1-2,5 0-5,-3-3-3,4 2-3,1-3-2,-4-3-1,4 3 2,-1-3-7,-5 1-2,7-2-3,0 0-8,-2-1-8,-2 1-2,-2-3-9,1 2 5,-4-2-1,1 4 1,-3-2-2,-1 1 0,0 2-2,-1 0-3,-2-1 3,-2 2-2,2 3 4,-4-5-1,4 5-2,-6-1 5,6 1-1,-11 1 2,5 2 4,-3 3 0,3 2-1,-1 0 4,3 4 7,-1-4-4,0 4 3,5 1-8,-1 5 0,-1-1 3,2-1 1,2 1 1,3 2 4,-2-2-2,4 2 2,1-2 0,-3-2 11,6 0-4,-4 1 10,1-2-4,-4-1 4,4-3 0,-3-3-1,-1 3 2,-1-5-1,1 0-1,-2 3 1,-1-4 10,-2 1-8,0 2-4,-4-2 1,0 2-1,-5-2-3,-1 2-1,-3 0-7,-2 2-24,0 0-26,-3-3-24,0 1-42,3-3-50,-3 2-181,-2-2-368,5 0 163</inkml:trace>
  <inkml:trace contextRef="#ctx0" brushRef="#br0" timeOffset="26939.648">15626 5138 118,'3'-2'169,"-3"2"-7,2-2-8,-2 2-9,0 0-11,2-5-10,-2 5-10,0 0-10,0 0-13,0 0-13,0 0-7,0 0-7,0 0-8,-16 1-5,4 4-5,-2-2-6,-6 1-7,0 0-1,-10 5-5,-2-5-1,0 5-4,0-4-5,0 4 8,-3-1-5,2 0 9,3-2-3,2 1 3,4 1 9,3-3-4,3-1-3,7-1 2,-2 2-7,2-3 1,5 2-3,-1-1-8,3-1 1,0 3-1,3 0-1,2-1-2,4 1 1,2 0-2,5-2 2,8 2-6,1-3-3,-2 2-1,11-3-3,-2 4-5,0-5-7,1 2-7,2 1-8,-4-4 6,2 4-4,-10 1 2,-1-3 2,0-2 4,-6 1 1,-3 0-5,0 1 6,-3-1-3,-1 2 3,-5-2-2,4-3 6,-4 3 4,5 5-4,-5-5 2,-8 6 3,2-1-2,-3 2 2,-6 2 0,2 1 4,-5 0 0,-2-1-3,4 1 3,-9 4-4,6-5 8,2 2 5,-1 1 4,0-3 1,-1 1-2,2-1 1,2 2-1,5-5 1,-2 2 1,7-1 1,0-2 1,1 1-4,3 0 3,1 0 5,1-1 0,2 1 2,2-3-1,4 1 1,4-1 3,-3-1-3,12 1-4,-1-3-2,5 4 1,2-3-1,2 1-8,-4-1-6,6-1-13,-2 0-11,-1 0-12,0 0-18,-7 0-10,-4 0-17,0 1-6,2-3-16,-6 0-12,0 1-17,-2 0-19,-2 0-108,-4-1-279,5-2 123</inkml:trace>
  <inkml:trace contextRef="#ctx0" brushRef="#br0" timeOffset="27171.2004">15892 5407 201,'0'0'192,"10"-3"-10,0 3-9,-1-4-13,4 3-18,2-2-12,2-1-14,2 3-12,-1-3-15,1 4-16,0-4-28,-2 2-27,2 1-27,0-1-31,-6-1-34,-3 2-28,4 0-132,-6 1-253,-3-2 112</inkml:trace>
  <inkml:trace contextRef="#ctx0" brushRef="#br0" timeOffset="30205.6422">16633 5241 5,'-10'-1'132,"5"-2"-8,5 3-3,-13 5-21,5-2 2,3 1-9,-3 4-2,-2 1 1,4 5-10,-4 2 0,3 1-3,-2 4-6,0 3 1,0 0-12,4 1-5,-2-1-2,3-2-6,1-3-4,3-2-2,0 1-1,4-1-3,-1 0-8,2-1 3,-2-6-2,5 1-2,-1-3-6,2 1 4,2-1-8,3-3 3,0-1-6,3-1 2,3-3-1,-1-2-3,1-2-5,0-1 2,2-4 0,-1-5-5,2 2 4,4-3-10,-14 1 14,8-5 1,-4-3-1,0-2 0,-2-1 3,-2-1-4,1-2-4,-2 0-2,-3-3-1,1 2-4,-4-4-2,4 0-12,-3 0-1,0 0-1,1 0 2,-1 2-4,0 1 0,-3 2 0,2 1 0,-2 3 1,-3 6 5,2 2-7,-3 4 1,0 0 6,0 2-1,0 0 2,-3 3-3,2 0-1,-1 2-4,0 0 13,-2 3-9,4 2 0,-6-4 7,6 4-3,0 0 13,-13 7-13,12 0 11,-3 2-2,-2 1 7,1 4-4,2 3 3,-1 0 6,1 4 0,1 2 2,-2 5 3,4-5 6,-1 2-4,2 3 8,1-2 1,2 1 0,-2 4-4,1-2-2,-1 0 2,1 1-3,4-1-2,-3-2-5,1 1 2,-1-4-1,0-3 1,1-1-4,-1-2-1,2-2 1,-2 3-4,1-9 0,-2 1-1,2 0 2,-4-3-3,2 1-2,-3-3 0,5-2 5,-4 1-4,0-1-1,2 0 6,-2-3 2,-1-1 1,0 0-4,9-5 0,-2 1-3,-1-4 2,7 1-2,0-4-5,-1-2-2,1-2 5,-1 0-2,0-1 0,3-6-2,-4 5 0,4-4-1,-3 6-7,-2-2 0,0 2 2,-1 6 2,-4-3-3,-1 3 0,1 3 5,-2-1-3,-2 4 4,2-3-3,-3 2-2,0 4-2,5-4-2,-5 4 3,0 0-1,2 10 1,-7-3 3,8 2 0,-3 3 1,-3-2 0,1 6 2,2 0 1,2-2 0,1-1 2,-3-1-3,2 0 2,2 1 1,0-3 0,-3 3 0,3-3 3,1-1 2,-1-2 2,5 3-6,-6-7 5,4 1 1,2 0 4,1 0 0,-3-4 2,2 0 3,0 0-2,2-3 0,-1 1-3,-2-3-1,2 0-2,2-2 4,-4 0-7,0-2 1,1-2-5,-6 2-1,5-3-5,-2-3-7,0-2-15,-5 0 1,2-9 1,-3 9 1,-4 0-3,4-3-4,-6 4 3,2-2 2,-6 3 0,3 2 5,-1 3-2,1 0 5,-2 3-1,0-1 6,-1 4-3,0 1 0,-2 1 2,1 3 2,-1 0 2,1 3-7,1 2 5,-1 1 1,0 0-3,3 3 2,3 0 6,-4 1-5,5 4 5,2-2-1,-1-1-3,3 2 7,5 1-3,-1-1-3,1-4 4,3 0 0,-3-1 1,5 1-1,-1-3-2,3-2 2,-1 1 4,3-5-4,0 2 1,3-2 2,1-2 2,-1-2-4,2 2-1,0-5 2,0 1 2,0-2-5,-1-3 5,-1 1-8,3 0 7,1-7-3,0-3 3,-4 6-5,-2-1 5,0 0-2,0-1-2,-3-1-1,1 2-1,-4-1-7,-4 5 10,-1 1 2,0 1-5,-2 0 2,1 3 6,-2-2-12,-1 2 10,-1 3-2,1 2-5,-9-7 1,5 7 4,4 0-3,-14 4-2,8-1 3,-2 0-2,3 4 2,1 1 0,0-2 8,2 2-5,-1 4 3,3 0-4,1 0-3,3 5 4,1-1-6,1 1-4,2-2-1,0 0-2,1-1-5,0 3 0,0-5-10,0 4 9,0 0-1,1-2-6,-5-4 6,2 1 4,-5 1-12,3-4 6,-2 0 3,-2-1 6,3 0 1,-4-2 4,0 2-2,-4-2 0,4 0 4,-1 2 6,-3-4-7,0-1-6,0 3 0,-2-3 10,1 1 0,-4-1 0,1 0-3,0 1 0,3-2 2,-1 0 3,-3-1-7,4 1 6,-3 1-5,8-2 10,-12 1-3,12-1 2,-9-1 20,9 1-12,-7-2-7,7 2-1,-4-1 3,4 1 0,0-5-2,0 5 4,0 0 0,7-4-8,-1-1 1,-2 3 2,1-1 4,5-1-3,-1 0-3,2-4 2,1 4 2,0-2-7,-1-2 4,-2 1-4,0 0 5,4 0-5,-3-1 0,-1 1 0,5 0-18,-7-3 15,4 3-3,-2-4 4,-3 2-1,2 0 8,-2 0-13,-2-2 2,-1 0-8,3 0 11,-3 2 4,1-1-1,-4 2-2,2 0 1,-2 3 7,0 0-2,1 0-1,-1 5 6,2-7-2,-2 7-3,2-5-6,-2 5 0,0 0 5,0 0 0,0 0-2,0 0 3,0 0-2,-11 16 3,9-6 4,0-1 1,-2-1-5,4 4 4,-1-2 2,-2 2 13,2-2-4,1 3-1,-1-1 7,1-1 1,1 1 0,-2 3-1,2-6 0,0 0-2,3 2 0,0-2-7,-2-3 13,4 2-3,-3-2-3,1-1-4,-1-1 0,1 1 3,1-2-5,2-3 1,-3 0 1,5 0-3,0 0 0,1-3-3,-5 0 3,6-1-3,-5-3 2,4 2-3,-1-4-1,2 1-1,-1-2-1,-4 0-6,4-5 7,0 1-2,-1-1-3,-2 5-2,1-5 3,0 5-2,-2-2-2,-1 3 5,-1 0 3,-1 2-8,1 1 8,-1 2 1,-1 0-4,-2-1-6,0 5 0,3-4-1,-3 4 3,0 0-3,0 0 5,0 0-4,-2 17 3,1-9 2,0 3 0,1-1-6,0 1 9,0 1 2,0 0 4,0 0 0,1 1-3,-1 1 7,1-4-3,3 2-1,-3-2-3,2-1 6,-1 1-7,0-3 3,3 0 4,-3-2-1,1 1 1,2-1 1,-1-1 3,0-2 4,2-2-1,0 0-3,-6 0 1,12-2-2,0-1-6,-6-1 3,3-2-3,0-2 0,0 0-7,0-2 4,1-4-2,-3 1-3,-2-3-6,1-4 0,-2 3-6,4-1-1,-6 0 2,1 1 1,-3 0-4,1 0 1,0 7 5,-2-4-5,0 4 2,-1 1-2,1-2 3,0 5 0,0 1 0,-2-2 0,2 3 1,-3 1-2,4 3 1,-1-2-3,1 2 4,0 0-5,0 0 5,-9 9-1,7-2-2,1-2 2,1 1 5,0 5-3,1-2 2,1 0 0,-2 2 1,4-2-1,-2 1-1,1-5-1,-2 2-3,4-2 4,-1-1 3,0 1 0,-2-4-3,3 3 3,1-4 3,2-1 1,-8 1-1,15-1 0,-5-1-3,0-3 0,3 0-1,-3 0-1,3-2-8,-2 0 2,2-1-11,-3 1-2,1-6-1,0 9 6,-2-5-1,-1 1 2,-2 0 1,1 4 0,-4-1-1,2 1 2,-3 0 4,3 3 4,-5 1-7,1-3 2,-1 3-1,0 0 2,0 0 5,-4 12 0,0-4 12,-1 1-1,1 5 1,-2 1 0,1 2 1,1-2 4,0 1 2,4 0-2,-1 0 5,2-1-3,2-3 0,-2 0-1,2-1 3,2 0-3,2-2 0,0 0 0,-1-1 0,2-1 3,-1-4-1,4-1-3,-5 3 1,4-5 0,4 1-2,-3-2 1,3-2-7,-3-1 1,1-1 3,0 0-4,0-4 1,-2 1 1,4-4-6,0 0 2,-5-1-5,3 2-2,-6-6-6,4 2-1,2-7-3,-8 5 0,-2-2 2,0 2-4,1 0-5,-2 2 7,-1 2-1,-1 3 1,-1-2-1,1 5 5,-1 0-2,1 2-4,-3 2 4,0-1 0,-1 3 4,5 1-4,-14 1 3,9 4 3,-4 1 4,1 2-1,-2 3 8,3 4-2,0 0 7,3 4 1,-1 0 3,0-2-1,0 2-1,5-1-1,0 1 1,0-2-2,3-3-3,-1 2 1,7-2-1,-3 0 3,2-3-11,2 4 9,-2-8 1,1 2-8,-1 0-8,2-2-10,0 0-16,-1-1-8,0 0-18,5-3-16,-5 2-23,1-2-9,2-2-26,2-1-17,-3-1-33,2-2-111,0 1-316,0-1 140</inkml:trace>
  <inkml:trace contextRef="#ctx0" brushRef="#br0" timeOffset="30959.6893">19177 5392 67,'0'-2'177,"0"-5"-21,0 2-11,0-3-18,3-4-11,-6 5-18,3-3-4,-4 0-13,4-1-4,-5 0-10,1 2-7,-1 0-6,0-4-2,-4 6-7,5-5-9,-5 5 4,-1 0-12,1 2-2,0-2-7,-5 2 0,3 5-1,-1-3 3,-1 3 2,1 4-5,0 0-2,-5 1 6,4 6 0,0 1-1,1 1 7,-2 4 1,5-1 3,1-1 0,2 2 2,5 0-4,-2 0 5,6-2-1,-3 1-8,1-3 3,3-1 0,1 0-3,0-3-3,0 1 1,2 0-5,-1-3-2,3 1 2,-1-1 0,1-3-4,2-1 4,-5-3-4,5 0 1,-3 0-3,2-5-2,0 0 1,-2 0 3,2-2-6,-3 0-1,1-5-1,1 1-2,-3 2-3,2-8-3,-3 0 0,-1 3-2,1-3 1,0 7 0,-2-5 3,-1 3 2,0 3 1,-1-1 4,-1 2 12,0 3 2,0-1 1,0 1-7,0 5-1,0-2 1,0 2-6,0 0 4,0 0 3,0 12 5,0-2 3,-1 4 6,2 5-1,-1-2 0,5 2 4,-4 8-1,1-2-3,0-4-4,-2 5 0,0 0-3,4 0-1,-4 3-3,1 0 2,2-3-3,-1 3-1,-2-1-4,0-2 3,4-1-2,-3-5-3,-1-3 0,4-2-4,-4-4 1,4-3 0,-4 0 0,0-1 6,1-4 15,2 1 7,-2-2 0,-1-2 2,9-6-16,1 1 2,-2-3 0,1-2-4,1-2-6,0-4 2,1 0 0,-1 1-2,0-2-4,-2 0 3,3-1-1,-4 1-3,0-2-1,0 1-7,4 0 6,-4 2-1,-4 0-5,2 5 3,-1 0-2,0 2 0,1-3-5,-1 3 3,-1-1 1,-1 3-2,2-1-3,-4 3-7,4-2 3,-4 1-15,3 2-6,-1 1-9,-2-1-18,1-2-14,2 2-15,-2 2-22,-1 2-16,0-5-12,4 2-21,-4 3-21,1-5-27,-1 5-162,4-4-395,-4 4 176</inkml:trace>
  <inkml:trace contextRef="#ctx0" brushRef="#br0" timeOffset="31543.5705">19592 5557 171,'-5'-3'189,"4"-1"-15,1 4-17,-3-5-18,3 1-13,3 0-15,-2-1-10,3 3-13,1-3-6,-1 3-7,4-1-11,1 1-4,1 0-7,0-1-6,2 0-6,-2 1-5,-2 0-2,2 2-4,-3 0-1,0-2-6,1 2 1,-1 2-2,-2-1-4,-5-1-4,10 3 1,-6 0-4,-2 0-2,2 0 3,-1 2-1,0 2 0,-5-1-10,2 2 10,-1 1 4,-2 2 4,-1-1-2,0 1 1,-3 0 2,-1 4-3,0-5 4,-5 3-4,4 0 9,-4 2 0,-1-5 1,5-2 8,-2 1 2,-1-1 1,2 1 0,2-5-2,2 2 0,-2-2-1,4 1-1,-3-2 3,6 1 4,-1-3 1,-2 1 0,4-2 0,0 0-1,0 0-2,0 0-1,9 2 5,-9-2-10,22-2 1,-13 0-8,6 0 2,3-2-4,0 0-4,0 1-1,0 1 0,2-5-3,1 4-3,-1-3-1,-1 2 0,3 0-1,-4-1-1,1 1-3,-1 0 2,-4 2-5,-5 0-2,6 1-9,-6-2-6,-1 3-8,-3-1-16,1-1-7,0 1-6,-1 0-15,-5 1-7,0 0-11,0 0-4,6 0-14,-6 0-23,0 0-3,0 0-23,0 0-22,0 0-164,0 0-363,-18-5 161</inkml:trace>
  <inkml:trace contextRef="#ctx0" brushRef="#br0" timeOffset="32339.7992">20095 5424 194,'0'0'218,"0"0"-24,0 0-18,0 0-17,0 0-17,0 0-15,23 0-15,-6-3-8,-3 3-12,6 0-9,-2-1-8,3 1-7,-3-1-6,1 1-14,2 0-6,-2-2-9,-1 1-10,-1-1-5,-2 1-13,-1 0-19,-3 0 8,3-1-4,-3 0 5,-6 2-7,1-3-9,0 2-4,-6 1-12,11-5 1,-7 2-6,-2-1-5,3 0-26,-3-1 27,-2 5 2,2-9-17,-2 4-4,0 0 10,-2-2-4,0 0 14,-3 2 2,1-2-1,-1 4 9,1-2-9,-1 1 19,0-1 14,-1 2 13,1-1 5,0 0-3,5 4 14,-7-2-4,7 2 9,-9-4 0,9 4-1,0 0 6,0 0 19,0 0 3,-10 7 0,6-3 2,2 0-1,0 3 5,1-1 10,0 3-2,-3 2 0,4 1-1,0-4-5,2 4-4,0 0 0,-2 0-7,2-2-4,1 1-4,-3-1 0,1-1-8,-1-1 1,3 1-3,-3 2-8,1-5 7,-1 0-5,0 0-4,3-1 1,-3-2 0,0-3-3,0 6-4,2-3 0,-2-3 2,0 4-2,0-4 3,0 0-7,0 0 2,0 0-3,0 0 0,0 0-7,3-15-4,-5 9-8,2-2 5,2-2 4,-1-3-3,-4 1-5,2 3 0,-1-11 3,-1 3-4,2 5 3,-2 1-1,3-1 4,-2 1 0,-1 1-2,2 3 4,-1 0 4,0 0 6,2 2-3,0 0 3,-3 1-2,3-1-4,-1 2-2,1 3 1,0-5 1,0 5-2,0 0 3,0 0-2,0 0 3,0 0 3,0 0 5,14 17 0,-7-9-6,3-1 4,2 4-1,1-1-3,1 3 3,2-4-4,0 3 2,1-3-1,-6-2-2,5 2-1,-2 0-1,-3-1 3,0 1 1,0-5-3,-2 4 6,-1-3-7,0-2 4,-4 2-2,-1-1-1,2-1-3,-1-1-1,-1 2-2,-3-1 6,0 2 1,-3 0 0,-4 0 0,1 0-5,-4 3-2,0-2-16,-4 2-26,-2 2-20,-1 1-45,2-4-20,6 1-47,-7 1-146,8-1-351,-6-3 155</inkml:trace>
  <inkml:trace contextRef="#ctx0" brushRef="#br0" timeOffset="33515.5905">21525 5219 2,'0'-6'175,"0"0"-21,0 2-10,-1-3-18,-4 2-12,0 0-9,0 0-12,0 1-10,-1-1-10,-6 3-7,2-1-10,-4 0 0,1-1-8,0 2-9,-3 1 7,3 1-12,0-2-3,2 2-4,0 2 0,1-1-3,0 0-2,1 4-2,-4-2 2,3 3 7,2 0-1,-2 0 1,4 1 10,1 3 0,3 1-3,4 0 2,0 1 5,3-2-2,4 6-2,4 0-4,0-3-5,3 6 1,4 3-5,-6-6-5,2-3 0,2 4 1,1 1-3,-6-5-1,-3-1-2,0-2-2,-3 0-2,-1-1-3,-2 0 1,-3-1-4,1 1 2,-5-1 4,1-2-4,-2 2-3,-3-2 3,-4 3-1,2-6-1,-1 2-1,-4-2-2,5-2 3,-3 2-1,2-3 4,0 0 4,2-3 3,0 3-4,2-1 3,1 0-3,1-3 0,0 1-2,4 0-2,0 3-2,0-9-1,5 4 0,-1 2-4,4-1 3,3-2-4,0 1-1,0 1 0,-1 2 2,-1-3 2,3 5-5,-6 0 0,0 0 1,0 4-1,0-2-7,1 1 6,-3 3 3,1 2-2,1 0-1,-4 2 4,0 0 2,-2 1-5,0-1 1,0 2 4,0 5-2,0-2 0,-2-3-2,2 5-6,-2 0 13,-1 0-3,0 0 2,2 0-4,-1-5 3,2 2 0,0-2 0,0 1-2,0-2 3,2-2-4,-2 0 1,0 0-4,1-4 4,1 0-2,-1 1 2,2-2 4,1 0 0,-2-3-4,3 1 3,-5-2-1,13 0 0,1-2-2,0 1-8,-2 1-11,5-3-13,0-1-18,0-1-31,3 0-1,-1 1-38,2-4-33,-2 3-22,0-4-125,5-3-321,3 1 143</inkml:trace>
  <inkml:trace contextRef="#ctx0" brushRef="#br0" timeOffset="34131.8533">21912 5317 23,'-9'-4'117,"-2"3"-7,0 1-9,1-2-11,-2 4-7,1 0-10,-1 2-5,1 0-7,3 1 3,-1 2-18,1-1 4,-2 3-7,5 0-1,-4 1-1,5 0-11,-3 2-3,3 2-4,1-2 2,-1-2 2,3 2-2,2 0-3,3 0 4,0-2-5,-1-3 1,4 4-4,-3-2-1,1-5 2,2 3 0,-2-4 17,2 0 5,-1 0-2,1-3-5,0 1 0,-2-1 2,-5 0-1,15-4-7,-8 1-5,-2 0 12,3-1-3,-2-4-6,3 0-2,-3 3 4,2-3-5,-3-1 5,0 0-5,1 0 0,-2 1-1,1 2 9,0-2-1,0 4 1,-3-1 4,1 0 0,1 2-3,-4 1 2,3 0-6,2-1-7,-5 3 2,0 0-2,0 0 4,5 5-5,-2 2 15,-1 1 1,-2 4 1,1-2-4,3 2 0,-4 6 1,4-2 6,0 2-4,-3 0-4,0-1 0,2 1 0,2 2-7,-3 0 4,0-1-3,3 1-5,-2-2-4,-1 0 3,1-1-3,-2 0 0,-1-5-3,1 0-6,2-2 6,-3-3 0,4-1-3,-4 0-2,0 0 5,0-2 21,0-4 10,1 2-2,-1-2-2,0 0-5,0 0-5,9-12-3,-5 4-3,-2-6-3,1-1-4,2-2-4,0-2 2,2-4-1,4 0 2,-3 6-11,-2-2 1,4 2-4,-2 2 7,0-2-3,1 1-9,1-1-10,-1 5-7,-4 2-6,0 0-12,1 1-12,-3 3-16,0 1-16,2-1-14,-3 3-15,3-1-20,-5 1-21,4 1-16,-4 2-15,0-4 3,0 4-158,0 0-365,0 0 162</inkml:trace>
  <inkml:trace contextRef="#ctx0" brushRef="#br0" timeOffset="34469.6066">22304 5470 110,'10'-5'152,"-2"3"-9,1 1-14,1-2-7,1 2 0,-2 0-20,-1 1-14,1 1-8,-1 0-8,-2 2-8,-1-1 3,-1 2-7,2 3-6,-3-3 5,-3 3 1,-3 1 1,-2 1-5,2 4-5,-4-4 8,-1 8-5,1-5-6,-5 4 5,3 0-3,-2-2-3,-2 0 0,4 1-3,3-2-5,-1-3-4,2 1 0,1 0-2,2-2-5,-1 0-1,3 2 3,0-3-2,1-2-4,2-2 2,1 3 0,2-3-4,4-2-2,2 2-1,1-4-2,0 0-5,7-2-15,-1-1-17,2-4-16,8 0-6,-2-3-27,-2 0-26,2-2-20,-5 0-26,5 0-33,-7 1-123,3-6-322,-3 3 143</inkml:trace>
  <inkml:trace contextRef="#ctx0" brushRef="#br0" timeOffset="35075.1428">22604 5134 101,'2'-5'158,"5"1"-15,-1 0-14,6-1-16,1 1 3,5-1-19,1 2-11,-2 2-13,2 0-4,-1-1-5,-2 2-14,-3 0-1,0 2-5,-6-2-2,4 1-5,-4 0-5,0 2-11,-4-1 2,1 3 2,-1 2 2,-3 0-6,-1 3 4,-2 2 3,-3 3 1,-1 4 4,-6 1 4,5 4-4,-4 1 0,2 0 0,-3 0 5,5-1-2,1-5 1,-2 4-4,5-4-5,0-3 0,-1 1-3,5 0-2,-1-7-1,1 1-3,1 2 0,-1-1-3,0-6-4,5 2 4,-2-3 0,-1 2 4,3-4 3,-1 0 0,1-1-4,3-1 1,0-1-4,2-1 0,3-4-3,-3 0 4,1 0-3,1-2-2,-1 0-5,0-3 2,2 1-1,3-3-7,-5 0 6,2 0-8,1 2-2,-6-1 3,-3 2 0,3 0-2,-4 4 3,1 1-6,-3-1-2,-1-1 2,-1 5 1,0 1-3,0 0 2,-13 0 2,6 4-4,0-1 5,0 6 1,1 0-1,-3 4-1,1 1 3,8 1-5,-3 3 6,2 0-1,5 4-2,4 4 1,1-2 3,-2-4-1,6 2 1,-1 1-3,-4-6-1,1-2 4,-1 2 0,-3-7-1,2-1 11,-3 0 6,-1-2 3,-1-1 3,0-1 8,-1 2 1,-2 1-1,-1 1 2,-4-1-3,-1-2-2,-3 1 1,-3 4-6,-6-1-9,3-3-22,-3 3-31,0-5-28,-7 8-27,-1-4-26,1-1-42,5-5-200,-2 2-389,3-3 173</inkml:trace>
  <inkml:trace contextRef="#ctx0" brushRef="#br0" timeOffset="36742.7757">16428 6150 100,'0'0'187,"-3"-1"-16,3 1-11,0 0-13,0 0 0,0 0-5,6 12-12,-5-7-13,1-1-2,-1 3-2,1 2-12,1-2-11,0 0-5,0 2-7,0 2-8,-2-4-9,4 2-12,-2-1-22,-2 1-13,0-2-18,2-1-24,-2 1-16,0-2-7,1 0-30,-1-1-18,-1 1-20,0-5-18,1 3-121,-1-3-278,0 0 124</inkml:trace>
  <inkml:trace contextRef="#ctx0" brushRef="#br0" timeOffset="36951.58">16725 6065 38,'0'0'223,"6"5"-19,-6-5-17,1 7-9,-1-3-13,3 1-15,-3 1-13,0-1-12,1 3-14,3 1-10,-4 2-9,4-3-7,-3 4-17,3-3-26,-4 1-30,2 0-38,0 2-44,3-3-25,-4 0-42,1 2-128,0-4-288,1 0 128</inkml:trace>
  <inkml:trace contextRef="#ctx0" brushRef="#br0" timeOffset="38397.6409">19416 6482 39,'0'-4'113,"0"4"0,0-4-7,0 4-14,-1-8-12,1 4 3,-3 1-15,3-2 1,0 5 12,-1-6-8,-2 1 0,3 2-13,0-2-3,0 5 1,-2-7-13,-5 1-6,2 2 1,0 0-12,0 1 2,0 2-2,-3-3-4,-2 1-6,-1 0 5,0 3-11,-2 1 8,3 1-2,-5 0 4,4 4 1,-4-3-6,4 3 2,-4 2-1,1 2-5,2-3-2,2 2-1,2 1 7,2 0 1,-1-1-2,0-1 0,4 1-6,1-2 2,-1 1-4,3-2-7,0 0 6,0 1 2,0-2 2,3-1 0,-1 2 3,1-5 0,4 2-2,0-1-1,-1-1 0,7 1-11,-3-2 9,0-2-6,3 0 3,-3-2 1,2 3-2,1-5 0,-2 1-3,2 1 3,-2-3 2,1 0-13,3-2 9,-4-3-1,2 1 2,-2 4 3,-5-3 3,-1 3-6,4-1 1,-4 0-4,3 1 1,-4-2-1,1 2 2,0-2-3,-2 4 10,-1 2 3,2-1-2,-1 0 6,-2 1-9,-1 3 2,3-2 0,-3 2-1,0 0-2,0 0 0,0 0 1,-2 15-1,1-9-1,0 6 4,-2 0 3,3 4-2,-1-2 9,-2 4 5,2-2-3,-2 2 0,0 2-1,3-1 2,0 5 2,0-6-4,-3 8-8,2-7 3,-2 5-2,3 0 0,-1-5-1,-3-3-3,4 0 2,0-4-1,0-1-3,-4 0 1,4-2 2,0-1-1,0-3 6,0-1 14,3 0 13,-3-2 5,0-2-2,0 0-2,0 0-7,0 0 6,9-10-5,-8 5-3,7-4-2,-2-2 1,1-3-5,3-2-2,-4 2-1,2-4 3,1 1-8,2 0-1,-1 2-1,-1-2 1,3 0 2,-6 4-2,2 0-5,0-1 1,-3 3 0,2 1-4,-3 2 0,-3 3-4,3-1 3,-2 2-1,-1-1 5,1 2-8,1-1-2,-3 4-5,3-5-12,-2 2-15,1 0-15,-2 3-21,0 0-20,0 0-27,4-5-20,-4 5-17,0 0-19,0 0-2,0 0-7,0 0-170,0 0-373,0 0 165</inkml:trace>
  <inkml:trace contextRef="#ctx0" brushRef="#br0" timeOffset="38953.6686">19775 6511 59,'5'-3'152,"2"0"-16,1 1-4,4-1-9,-3 2-15,2 0-5,2-1-11,-1 1-15,2 2 0,-2 1-5,4-1-12,-3 0-1,1 2-10,-4-1-3,-1 4-1,2-2-5,-4 1-6,1 0-5,-3 2-2,-3-1 1,3 0-5,-5 0-2,0 2-2,-5 1-4,-1 2 0,-1-4 2,-2 3 3,1-3 2,-1 1 9,-2-1 3,1 0-8,0 1 7,3-4 4,1 3 4,1-5-5,-2 1 3,3-1 3,0-2-3,0 3-8,4-3 10,-5 4-2,5-4-1,-4 1-4,4-1-2,0 0-1,0 0-4,0 0-2,0 0-3,0 0-3,17 0 0,-6-1-5,0-1 5,4 1-8,4 0-1,0 1 2,0 0 0,0 1-3,2 0-1,-2 1-1,-3 3 0,1-2-1,-3 2-1,-5-4-2,0 4-2,-2 1 1,-3-2 4,-2 1-3,-1 0 1,-4 2 1,1 1-3,-7 1 3,0-1-2,-5 2 0,0 1-1,-3 0-1,-2-1-2,0-2 4,0 0 1,0-3-1,0 4-1,-1-4 4,-1 1-3,0-2 0,3 1-1,-2-3-1,2-2 1,-3 3-1,8-4-2,0 1 1,2-2-10,-1 0-10,4-1-18,2-2 1,0 3-13,0-3-17,4 0-21,0 1-16,4-2-25,0 2-1,4-3-37,1-1-127,1 2-319,3-3 141</inkml:trace>
  <inkml:trace contextRef="#ctx0" brushRef="#br0" timeOffset="39725.318">20298 6624 156,'0'0'213,"0"0"-19,0 0-17,0 0-20,0 0-10,21 0-15,-3 0-10,4-2-7,9 2-16,1 0-7,1-2-12,-1 3-5,4-3-7,-6 2-10,1 1-15,0-1-20,-11 0-20,1 0-2,0 0-2,-8-3-13,0 3-4,-2 0 4,-4 0-3,-2-1-4,0-1-8,1 0-2,-3-1 1,-1-2 8,1 3-17,-3-3 17,-1 0-6,1 0 6,-3-1-1,2-2 8,-2 2-12,1 0 9,-2-1 4,-1-3-5,0 2 4,2 1 9,-1 0 5,3 2-10,-3-1 26,0 0 9,2 4 0,-2-3 5,4 1 2,0 4-3,-4-6-5,4 6-14,-4-2 9,4 2-3,0 0-2,0 0 1,0 0 5,-4 9-1,4-9 1,-1 10 13,1-2 4,0 1 2,0 1 1,0 0-4,0 1 3,-1 0-2,2 2-6,-1-3 2,0 2-8,1-1 2,-1-2 2,3 0-5,-2 1-6,-1-3 1,3 1 1,-2-3-5,-1 0 0,0-1-2,3 0 0,-3 0 2,0-4-3,-3 7-1,6-5 9,-3-2 5,1 3 6,-1-3-3,0 0-2,0 0-5,0 0 0,6-9-6,-3 2 1,-2 1-2,2-5-1,-1 2-2,1-3-1,-2-1-1,-1 0-1,3 1 1,-1-6-4,1 2 2,-2 4-3,-1 0 0,0 1-1,0 5 0,0-2 0,0 0 6,0 4-5,0 0-2,0 1-2,0 3 1,0-5-4,0 5 2,0 0 2,0 0-1,0 0-1,0 0 0,10 10 2,-2-4 0,-3 3 1,5 0 0,-1 1-2,1 2 2,2 0-6,3 2 1,-2-1-2,0-1-2,2 0-3,-3 1 2,-3-5 2,0 0-3,-2 0 5,3-2-3,-2-1 0,-3 2-3,-1-2-2,2-2 3,-3 2 2,-2-1-2,2-1 1,-3-3 1,-3 7 3,-1-2-3,-3 1 3,-1-2 6,-5 1-2,-2 1-2,-5-1 1,0 0-2,-1 2-10,-1-2-23,-4 3-6,6-3-8,0 1-23,0 0-22,2-1-12,2 2-28,6-4-9,-1-1-149,3 1-317,1-2 140</inkml:trace>
  <inkml:trace contextRef="#ctx0" brushRef="#br0" timeOffset="40484.5742">21655 6377 163,'2'-5'162,"-2"0"-16,0 0-10,0-2-13,0 2-9,-2 1-15,0-1-10,-1 0-12,-4 1-5,2 0-8,-1 0-5,-3 0-6,-4 0-9,2 2-7,-6-1 3,0 2-5,-2 0-5,1-1-5,-1 4 0,1-1-4,1-1 2,4 2-8,0 1-1,1-2 3,0 4 3,5-2-8,-2 4-2,7-2 6,-1 1 3,-1 2 10,6 2-3,3 1 5,2 2-4,1 2 4,5-1 5,-3 1-3,5-1-4,0 1 1,0-1-4,5 3-2,-5-2 1,2-1-2,-3-2-6,-1 1-3,-7-4 3,2 3-4,-2-2 2,-2 0 0,-1 2-4,-6 0 2,2-2-3,-5-1-4,-2 1 3,-5 0 1,-1 1 0,-3-1-8,2-3 9,-2 1-2,0-2 1,6-1-1,-3-3-1,5 2 1,-1-3-1,1 1 4,2-1 7,0 0 3,2-1 1,5 0 1,-8-5-8,3 1 1,5 4-4,-2-6-1,3 1 0,0 0-5,6-2-1,-2 2 5,2-1-9,1-2 1,2 3 1,2-2-1,-1 2-1,3 0 2,0-2-1,0 4 3,-1-1-1,1 3 2,-3 0 1,5 1 1,-6 0-6,3 4 7,-3 1-3,1-1-1,-5 4-1,-1 0 2,3 1 0,-5 1 2,0 2 3,1 4 3,-4-4 0,0 3-3,-1 4 2,-2-6-3,2-2-2,-1 2 3,1-1-2,1 2-1,0-3 0,0-2 3,0 0-5,0-1 1,1 1-1,-1-2 1,3 1-2,0-2-1,1 1 0,-1 1-2,3-6 5,-2-1-6,5 3-10,2-1-6,-1 2-22,4-3-6,-2-2-17,3 2-23,2-2-23,-4-3-8,6 0-10,-2 3-17,2-5-3,-2 2-12,2-4-14,-5 0-110,2-1-302,0-4 135</inkml:trace>
  <inkml:trace contextRef="#ctx0" brushRef="#br0" timeOffset="41065.5867">22056 6629 119,'0'-14'110,"0"-2"-8,0 0-3,0 0-8,-3 0-4,1 1 2,-2-1-9,0 4-7,-1-2-3,0 2-3,0 1 3,0 2 2,1-1-7,-1 3-6,-3-2-10,6 5 0,-6 0-1,4 1-12,-2 3-1,-2 0-7,8 0 6,-13 3-5,8 1-1,-4 0 2,-1 5 5,5-2-6,-2 2 1,2 1-2,0 0 2,0 0 10,1-1-1,3 2-7,-2-2-5,3 0 4,0-1-1,2-1-4,0-1-4,0 0 9,0-1 2,3-2-1,0 3 3,-1-4-3,3 3-2,-1-4-3,-1 1 0,3-2-1,-2 1-3,-6-1-2,14-3 3,-5-1-4,-4 1-4,3-1 1,0 0-1,-1-4-9,1-1 7,-3 1-3,0-1-3,2 0 1,0-2 0,-3 2-1,2 3-1,-3-2 0,-3 3 0,4 0 0,-2 0 1,0 3 4,-1-2-3,2 1-2,-3 3-3,1-3-3,-1 3 1,0 0 3,0 0 9,-1 15-2,-1-5-3,2 1 1,-1 5 2,0-3-1,1 4 1,0 1 3,-2 3-3,2-2-1,-3 6-2,0-5-1,3-1 1,-3 0-1,2-1-2,-1-1 2,3 0-4,-5 1 1,4-4 1,0-2 2,0-1-5,0-1 3,0-1 0,0-2 4,0-2 7,3-1 20,-2 0 1,-1-4 0,5 1 4,-5-1 7,8 0-12,-1-2-6,-2-3-4,2 3 0,3-6-4,-1 0-3,0 0 2,0 3-5,-1-4-4,0-2-6,0 4-2,-3-5-5,1 0-2,2 3-6,-4-4-11,1 4-2,-1-1-12,1-2-16,0 1-17,-1 2-12,0 0-11,-3 4-12,3-3-15,-3 1-28,2 0-27,-2 0-35,-1 2-150,0-4-385,3 2 171</inkml:trace>
  <inkml:trace contextRef="#ctx0" brushRef="#br0" timeOffset="41541.6163">22347 6529 183,'5'-3'193,"3"1"-9,-1 0-15,4 0-14,-3 2-17,3 0-14,3 0-17,-3 0-10,0 0-8,-1 0-11,-1 2-5,0 1-9,0-2-9,-4 0 0,4 4-6,-5-3-9,0 1 2,-2 1-9,1 0 0,-3 1-5,-4 0-3,2 1 0,-5-2-4,-2 2-2,0 1-6,-1 0 9,0 1-5,-8-1-6,5 2 2,0-3 0,3 0-2,-4 0-3,5-1 1,-2-1-4,4-2-1,1 1 2,1 0-1,0 1 0,1-3-2,1 0 5,3-1-2,-4 4 0,4-4-1,0 0-5,0 0 3,0 0 0,0 0-9,23-5 11,-14 4-2,0-1-3,3 1 4,-1 0 1,2 0 1,-2 1 0,1-2 4,-1 2-3,2 2-1,-6-4 1,-1 4 0,4-1 0,-3 1-4,0 1 0,0-2 2,-2 2-2,0 1-2,-1 0 4,-2 0 1,1 1-4,-3-1 2,0 1-1,-1 0 5,-2-1-4,-1 1-1,-5 1 1,3 0 2,-2 0-2,-1 1-6,-1-2 6,1 0 1,0-1-5,-6 1-11,7-2-3,-2 2-12,-3-1-21,0-3-17,1 1-16,5 0-25,-2-2-27,0-2-15,-2 2-148,2-3-319,2 1 141</inkml:trace>
  <inkml:trace contextRef="#ctx0" brushRef="#br0" timeOffset="42197.6213">22591 6166 123,'17'-5'144,"0"1"-16,-1 0-11,2 3-18,1 1-4,-6-2-4,5 4-12,-5 0-15,-3 1-2,3 0-13,-7 1-5,2 2 1,-2-2-11,-2 0-3,-3 4-3,1 1-4,-2-1 0,-2 2 1,-3 2-2,1-1-9,-2 6-2,-2-4 1,1 4 7,-2 3-4,-3-3 5,6 1-2,-8 4 1,6-3-9,-1-3 9,0 2-4,3 0-1,-2-2-1,3-2 3,0 2-12,5-5 1,-4-1-9,3-1 6,1-1 5,0-2-1,1 0 4,-1-1 2,4 0-4,2 0-6,1-3-1,-1 0 7,4 1 1,1-2-9,-1-1 6,0-1-1,3 1 2,-3-3-6,3 0 2,-3-2 0,4 1-7,-4-3 4,0 1 4,3 0-2,-4-2-1,-2 0 1,2-3 0,-2 4-6,-1 0 6,-2-2 0,0 3 6,0-1 2,-4 2-2,0-2-1,0 0-6,-4 4 4,3 0 0,-6-2-8,1 1 5,2 2-2,4 2 2,-11 2 0,4 2-2,4 2-2,-1 2 6,1 3-2,3 2 3,-2 3 0,4 1-6,-1 1 2,5 0 0,-3 2 4,3-1-9,0 0 10,0 1-3,2-3 1,-3 3 11,3-3 5,-2 0-9,3-1 0,-5 1 0,1 0 0,0-5-2,-2 2 0,-2-2 0,2 4-1,-3-4 0,-3-1-6,-1 1 1,-1 0 6,-3 3 0,-2-1-6,1-6 3,-5 4-2,-4-1-1,-1 1-4,-4 1-10,4-6-11,-1 1-19,-4 2-21,4-4-23,-3-1-27,4 1-44,-7-1-94,7-3-268,0 2 118</inkml:trace>
  <inkml:trace contextRef="#ctx0" brushRef="#br0" timeOffset="43100.6337">16623 7229 188,'1'4'180,"-1"-4"-7,-4 8-13,-1 0-13,1 1-16,-2 0-10,2 2-9,0-2-11,2 3-11,-2-4-10,1 3-6,-1-1-10,3 1 0,-3 2-3,4-4-31,-5 2-14,5 3-20,-4-6-28,3 4-27,1-6-25,0 2-23,-1-1-42,-2-2-78,3-2-245,0 1 109</inkml:trace>
  <inkml:trace contextRef="#ctx0" brushRef="#br0" timeOffset="43277.5318">16834 7282 95,'2'3'175,"2"-1"-17,-1 3-15,-1-1-5,-2 2-14,-1 0-13,1 2-5,-3 0-16,2 2-11,-3-1-8,3 1-31,0-1-23,1 1-42,0 1-42,1-1-143,0 0-226,4-5 100</inkml:trace>
  <inkml:trace contextRef="#ctx0" brushRef="#br0" timeOffset="44597.5444">19263 7570 123,'-7'-10'104,"0"3"-10,-4-3-13,5 3 2,-2 0-11,2 2 6,-3 2-4,4 2-12,0 0-6,-2-3 1,7 4-12,-15 5 6,10-3-9,-4 4-3,-1 2 4,-2 0-7,3 4-1,1-3 2,1 1 4,1 0 1,2 1-7,1 0-3,3-2 5,-2 0 2,4 2 3,-1-2-2,2-2 1,2 1-6,-1-3 1,1 1 6,3 0-3,3-2-5,-2 0 0,5-3-3,-5-1 1,3 0-3,3-1 10,-1-3-16,1-3-1,-2 3-3,3-4 1,-2-1-4,2-1-1,-3-1 1,0 0-6,-1 1 5,-3-1-4,2 3 2,-5-2-4,1 2 6,-1-1 6,0 0 5,-5 1 7,2 0 12,-3 4 3,1-3 0,3 5-7,-4 2-8,0-3 8,0 3-12,0 0-6,0 0 1,-1 15-4,-3-6-3,1 0-3,2 4 2,-4 3 2,5 1-6,-1 1 0,1 1-1,1-2 2,-2 3-1,2 6-2,-1-5-2,4-1 3,-3 3-5,0 3 1,-1-7 1,0-1 0,0 1-2,3 0 1,-3-8-1,0 2-3,0-5 4,1 0 0,-1-1 0,3-1 13,-2-3 6,2-2-1,-3-1-2,0 0-2,11-7 5,-2 0-11,0-4 3,0 2-2,3-4 0,-1-3-3,6-5-2,-7 7-3,0-6 4,5-1-9,-3 4 7,5-3-2,-8 4-4,2 3-5,-1-1 5,-3 3-7,-2 5-7,1-2-11,-3 1-13,-1 4-16,3-1-13,-1 0-18,0 1-15,-4 3-21,1-4-17,-1 4-12,4-4-5,0 3 3,-4 1-3,9 0-18,-9 0-111,10 1-303,-10-1 134</inkml:trace>
  <inkml:trace contextRef="#ctx0" brushRef="#br0" timeOffset="45067.6065">19780 7592 55,'2'7'192,"-2"-2"-12,-2 2-7,2 4-5,0 0-19,-4 1-7,4 4-9,-1 1-12,-2 0-14,2 3-8,-3-3-5,-1 3-10,4-4-7,-3 1-7,4-1-11,-2-4-4,2-1-8,-2 1-2,2-5-3,0 2-11,-1-5 5,1-2 4,0 3 1,0 0 2,0-5-2,0 0 0,0 0-7,0 0 1,0 0-3,13-15-6,-10 6-3,0-2-4,2-1-8,1-3-8,-3-3-8,1-1-4,-2 0 1,1 1-12,-2 1 1,2-2 1,-3 3 3,0 0-1,0 1-4,-4 2 5,-1 5 2,1-2-4,1 3 5,-3 3 0,1-1 6,-1 2-5,-2 0 7,2 2 0,-2 1 3,8 0-5,-16 4 9,9 0-1,-1 1 1,2-2 3,0 2-2,-2 1-2,3 3 1,-2-1 3,4-2 4,-4 0-5,6 0 4,-1 0-3,2 1 2,0-3-3,0 2-3,0 0 0,2-2 4,2 0 2,-2 2-4,3-3 3,1 0-1,0-2-1,2 0 0,3-1-1,1 0 1,0 0-2,0 0-5,2-1-10,0 0-16,5-2-17,-6 2-11,5-5-17,-3 1-16,6 3-20,-2-2-20,-1-1-8,2 2-158,-8-2-319,7-2 142</inkml:trace>
  <inkml:trace contextRef="#ctx0" brushRef="#br0" timeOffset="45813.6052">20152 7577 96,'9'0'200,"-1"0"-17,6 0-15,6 1-8,1-2-14,8-2-11,0 3-11,3-1-16,0-2-7,-1 3-12,2-2-7,0-1-8,2 1-12,-4 0-17,-6 2-3,-1-1-14,-6-1-16,1 2-14,-6 0-1,-1-1-5,-5 0-11,1 1 3,-3-3-1,0 3-11,-5 0-4,6-4-12,-6 4-1,3-6 3,-3 6 10,-4-7-6,4 0 6,-5 2 2,2 1 7,-1-3-1,1 1 14,-1 1-7,0-2 0,2 2 6,-2 0 8,1-1 11,0 1 5,0 3 3,1-3 12,0 2 2,2 3 2,-2-6 5,2 6-9,-3-2-4,3 2 0,0 0 4,0 0 4,0 0 19,-6 11 2,4-6 3,0 2-1,-1 2-1,2 0 4,1 1-1,-1 1-3,2-2 0,-2 4-10,1-1-4,0-3 0,0 5-2,0-4-1,1 1-3,0 0-4,-1-2 2,-1 0-4,1-2-5,1-1-6,-1 1 0,0-2 2,1-1-2,-1 2-2,0-3-2,0-3 0,2 5 1,-2-5 2,0 0-3,0 0-1,1 3-2,-1-3 1,0 0-1,1-15-13,2 6 0,0 0-3,-3-4 3,3 2-2,1 1-3,-2-3-1,3-4 7,-3 1-7,1-1 1,-2 3 0,3 1 7,-2 1-4,0 0 3,0 1 1,-2 2 4,0 2 0,2 0 3,-2 4-1,2-1-2,-2 0-1,0-1-2,0 5 0,1-4-2,-1 4 0,0 0 4,0 0 0,0 0-2,14 10 0,-8-6-3,-1 1 7,1 4-3,4 0 0,0 2 2,1 0-1,3-2-3,-3 5 0,3-5-3,-5 3-1,3-2-1,-2-2 0,-1 0 1,0-1-1,-1 0-1,0-1 1,-1 1-2,-3-4-1,0 1 2,-2-1-1,0 1-1,1 1 5,-3-2 0,0 3 3,-4-1 2,-1 1-3,-4-2 4,-1 1-3,-5 4-5,-3-1 5,0 2-1,-1-3 3,-2 4 1,-6-3-7,-1 2-17,2-3-18,5-2-20,3 2-15,2-1-21,-3-2-19,9 0-19,3-1-33,-2 0-140,1-1-331,2-1 147</inkml:trace>
  <inkml:trace contextRef="#ctx0" brushRef="#br0" timeOffset="46564.5669">21813 7340 68,'-7'-6'109,"-1"0"-10,-1-2-21,0 1 4,0 5-14,-4-5-2,3 3-11,1 0 0,-5 3-6,8 0-4,-1-1-3,1 1-1,-2 1-11,8 0 3,-10 4-3,5 0 3,2 1 2,1 2 2,0-2 6,2 2 3,0 4 0,0 1 2,2-1-1,0 6 0,0-1-1,1 0-3,0-2-2,3 2-3,0 0-1,2-2-6,-2 2 3,-1-2-5,1 1-6,-1 1-1,-1-2-3,1 1-5,-4-6 4,-1 3-3,0-2-2,-5-1 10,4 2-9,-8-2-2,7-2 2,-6 1 2,5-3-1,-3-1-2,-2 2 5,3-1 1,0-2 2,0 0 5,1 1 2,4-4 3,-10 0-4,10 0 1,0 0-7,-9-5-2,8 0-6,-1 1 2,2 4-3,3-9-1,-1 2-4,1 1-3,4 2 2,1-2-4,1-1 1,0 2-3,1 2 2,-4 2-1,1-2 6,-3 2-8,5 1-1,-3-1 2,-6 1-4,9 5 4,-4-2 2,-1 2 6,-1-1 2,-2 2-3,2 2-4,0 1 9,-3 3 2,3-1-4,-3 4 0,-3 2 7,0-4-5,2 3 6,-1-2-3,2 0 0,-1-2-5,1-2-1,0 3 5,1-4-3,-1 2 3,0-1-3,3 0-2,0-4 0,1 0 3,0 0 1,4-4-2,-3 4-3,0-1-5,3-4-6,-2 3-13,1-4-12,2 1-13,2 1-9,2-1-25,-2 0-6,2-1-13,7-4-7,-3 4-9,2-2-14,-1-1-8,1-1-23,-1-2-88,0 2-262,1-3 117</inkml:trace>
  <inkml:trace contextRef="#ctx0" brushRef="#br0" timeOffset="47157.5001">22300 7608 97,'1'-12'134,"-1"1"-2,-2 0 0,0 2-13,0 0-15,-3-4-9,0 5-7,-3-3-8,2 2-12,-1 1-5,0 3-9,-5 0-6,6 3-5,-3-3 1,-4 4-10,3 2-3,2-1 6,-6 5-4,1-3-2,-1 3-9,1 0 1,-1 3-1,3 1 0,1-2 10,-2 2 1,2 0-7,4-2 2,-2 2-3,2-1-1,0 1 4,4-2-8,1-1-2,-2 1 11,6-1-10,-2 0 1,0-3 0,2 1 5,1 0-7,1-1-1,1 0 3,2-1-1,1 0-3,2-2-5,1 0 2,0-2-1,-1-2-2,0 0-7,-1 1 4,1-1-1,-2-1 2,3-2 2,-3 0-5,0 0 2,4 0-7,-7-1 7,3-1-2,-3 1 1,2 1 8,-4 3 5,-1-2 5,1 3 2,-1-1-5,0 1 4,-3 3-2,4-4-3,-4 4-2,1-2-9,-1 2 5,0 0-4,0 0 2,-1 13 11,0-1 5,-2-6 0,-2 9-1,5-3 1,-4 6-1,0 0 8,-1 8 4,0-6-2,3 4-1,-2 3-4,1-9 2,-1 3-6,0 3-6,3 1 0,1-7-3,-1 1 0,-2-2 0,3 0-5,0-5 0,0-2 0,0 2-2,0-4 1,3 1-4,-2-5 5,0 0 3,-1 0 1,4 1 6,-4-5-2,7-2 2,-7 2 0,11-7-5,-2 2 2,-3-2 3,2-2-7,1-2-1,0-3 0,1-1-5,0-2 0,-1-1 0,2 0-3,-1 0 0,-1 2-1,-2-1-7,1 2-5,-2 0-2,0 2-5,1 3-5,-2 0-1,3 0-2,-2 2-8,-3-1-11,-2 5-15,3-2-17,-1 0-29,-1 2-13,0-1-18,0 0-29,2 0-14,-4 4-20,7-1-154,-4-1-377,5 2 167</inkml:trace>
  <inkml:trace contextRef="#ctx0" brushRef="#br0" timeOffset="47735.6009">22733 7478 82,'0'0'225,"0"0"-29,3-4-13,-3 4-8,0 0-9,4 12-10,-3-6-11,-1 4-14,0-1-5,0 2-11,0 3-8,1 3-9,-1 0-11,-1-2-10,1 0-7,0 2-4,1 1-7,-1-2-6,0 0-3,0-1-4,0-3-5,0 1-4,-1-2-5,0-1-2,-1 1-2,-1-4-2,3 1-6,-2-1-1,2-1 1,-1 0-8,1-4-1,0-2-3,-1 6 1,1-6-3,0 4-4,0-4-9,0 0-12,0 0-23,0 0-4,0 0-10,7-10-11,-4 4-11,-1 0-7,1-4-8,2-2-20,-2-1-4,1-3 5,-3 4 1,1-6 9,2 3 7,-2-3 10,3 0 12,-3 0 5,1 1 11,-2 0 7,2 6 13,-3-4 4,0 3 8,1 2 19,-2 3 6,2 1 13,-2-2 2,-1 1 5,2 3 2,-2 0-4,0-2 10,0 2-4,-2 3-3,4 1 12,-11-1-7,11 1 10,-15 6 6,5-3 6,0 4-5,1-2 3,-1 1-1,1 4-2,0-3-7,-2 6 4,0 0-8,2-3 0,-1 0 1,6-4-6,-2 4 1,-1 0-2,2-2 6,0-2 3,0-2-3,4 1-7,-3 1 0,4-2-2,-2-1-4,0 0-7,0-1 8,2-2-4,-3 5 1,3-5 0,5 5-2,-1-4-2,1 1 1,-5-2-5,12 0 1,-5-2-15,2 1 0,-1 0-14,5-2-8,-3 2-19,-4-4-4,5 1-22,-1 1-8,0-2-26,0-1-15,0 2-8,2-3-136,-4 3-287,2-4 127</inkml:trace>
  <inkml:trace contextRef="#ctx0" brushRef="#br0" timeOffset="48315.597">22883 7369 6,'1'-8'148,"5"1"-18,-2 0-12,1 0-12,2 1-3,3 0-13,-2-1-4,1 1-10,0-1-7,2 3-3,-1-1 4,2 2-1,-1-1-2,0 2-7,-4-1-4,-2 2 1,4 0-5,-4-1-6,-5 2 8,9 3 4,-5-1-1,4 1-6,-4 1-3,-1 1-6,1 1 5,0 3-2,-4 0-2,0 1-2,0 2-4,-2-1-1,0 3-6,-2 1 0,3-1-4,-5 1-3,2-1 3,-4 3-8,6-5 8,-5 3-6,3 1-4,1-3-2,-3-1-1,3-2-1,0 2-3,3-3 1,-2-1 0,0-1-1,1 0-2,1-2-2,1-2 5,1 1 1,-2-1-6,0-3 6,2 5 0,1-2 1,-3-3-4,9 0 0,-9 0 2,14-3-2,-6 1-5,0-1 5,3-1-5,-1-1 3,0-1-9,-1-3-2,0 4 0,0-4-1,-3 1-6,3-1-12,-2 2-2,-3-2 11,-1 2 0,0 0-3,-2 0 7,0 2-8,-1-1-2,0 2-8,-2 0 2,-1 1 3,0 0-2,3 3 2,-7-1 1,7 1 2,0 0 6,-17 7-3,11-3 0,2 5 7,-2 2 5,2 4-6,-4-1 13,3 3-6,-4 10-2,4-3 7,1-5 0,0 5-4,3 2 5,-1-6 1,2-1 7,-2 1-3,4-3 3,-2 0 2,0 2 6,3-6-4,1 1 2,0-2 0,-4-2 1,0-1 3,0 1-3,1 2 2,-1-5-2,0 1-1,-1-2 5,-1-1-1,0 2-2,-3-2 0,1 0 1,-4-2-7,-2 2 2,0-1-8,-1 1-14,-3-3-17,-4 2-33,1 1-26,-1-4-42,4-1-44,-5 4-137,0-1-332,1-2 147</inkml:trace>
  <inkml:trace contextRef="#ctx0" brushRef="#br0" timeOffset="51346.9889">793 8915 129,'0'-4'156,"0"4"-8,0-8-5,0 4-10,-1-1-4,-3 1-9,4 0-11,0 0-2,-3-1-14,1 2-11,-2 0-7,0-1-6,1 1-6,-3-1-12,2 4 0,4 0-8,-16-3-1,8 3-9,-7 0-6,3 0 0,-2 1-4,-3 3 1,1-1-5,0 3-3,0-2 0,6 0-3,-1-1 0,0 3-5,1-1 0,2 1-2,-2 1 0,4 0-2,-1-2 0,1 2-3,6-1 2,0 2 2,0 0-2,0 1 4,6 0-1,3 1 6,2 2-2,2 3 5,8 2-1,-2 0 3,-4-5-4,8 3-3,-1 2 1,-8-4-4,0 1 4,4 0 1,-4 0-7,-2 1 2,-3-1 2,-3-4 0,2 5-5,-7-3 2,4 0-4,-6 0 6,-3-2-1,-1 2-1,-3 2-2,2-4 0,-8 2 1,-2-1 0,0-2-1,4-4 2,-7 2 2,0-3 2,4-1 4,-2-3 2,-1 0-2,0 0 3,5-3 5,3 3-2,-1-5 0,-1-2 8,3 3 1,-1-2-3,1-1 1,1 0 0,6 0-1,-3 1-5,1-3 0,0 1-3,4 2-5,0-5-1,0 2 1,4 0-5,-4 0-2,9-1 4,-4 0-3,4 0-1,-2 3-1,1-1-11,1-2-15,0 4-15,0-2-17,1 1-24,-5 2-14,3 0-21,-1 0-29,-1 1-18,-2 0-36,-2-2-104,1 1-323,-2 3 143</inkml:trace>
  <inkml:trace contextRef="#ctx0" brushRef="#br0" timeOffset="51825.5895">588 8622 50,'-11'6'161,"3"-2"-20,1 5 0,-2-3-10,0 4-18,1-2-8,2 0-9,-1 1-5,2 1-9,-1-2-10,3-1-9,1-1-1,-1 1-9,-1-2-4,3 0-8,-2 0 0,2 0-8,1-2-3,0-3-1,-1 5 0,1-5-1,-3 3 4,3-3 4,0 0-1,0 0 0,0 0-2,0 0-5,0 0 2,11-10-6,-5 4-1,-2-3-2,6 2-1,-5-4-3,4 1-2,5-1-1,-5-1 1,4 1-4,-2-4-6,-4 8 5,3-7-4,0 6-4,-3 1 5,-1 0-4,2 2 1,-4 2-1,-2-1 2,3 2-5,-1 0-4,1 1 3,-5 1-7,9 0-1,-9 0 8,10 3-3,-7 1 5,3-1 3,-2 4-7,1-3 8,-1 1-2,1 0 0,0 3-3,-1-1 0,1 0 2,0 0 1,2 3 2,-2-3 3,1 5-9,-2-5-14,1 1-15,-1 1-5,4-1-14,-4 2-17,1-1-25,1 1-9,-1-2-36,-1 3-124,0-4-280,0 6 124</inkml:trace>
  <inkml:trace contextRef="#ctx0" brushRef="#br1" timeOffset="62777.4735">22457 2808 14,'0'0'190,"0"0"-16,4-15-9,1 9-16,4-5-8,4 2-12,2-5 1,6-4-10,0-3-2,6 1-11,0-2-4,6-2 23,7-5-2,3-2-5,-2-3-11,3 5-8,-1-3-7,6-1-5,-3 1-7,2 5-5,-4 1-9,4-5-1,1 4-8,-2-2-6,-14 11-4,1 0-7,0 1 1,-3 0-10,-4 5 3,-3 0-7,-7 2-4,-2 3-1,-5 1-2,1 2 1,-3 0-2,-4 0-2,2 3-7,-2-2 2,1 1 2,-1 0-4,-4 2-2,5-3-4,-5 3 4,0 0-5,4-2 0,-4 2-2,0 0-7,5-1 4,-5 1 0,0 0-7,0 0 2,0 0-5,0 0-7,0 0 0,0-5-3,0 5 0,0 0-19,0 0-3,-18 0 1,8 0-2,0 0 4,-3-2 0,4 2 7,-2 0 1,1 0 3,-1-1 7,4-1-4,-1 2 7,-1-2 3,1 0 0,2 2 3,-2-2 1,2 1 4,6 1 3,-8-2-4,8 2 5,-5-3 0,5 3-2,0 0 4,-8-2-1,8 2 0,0 0-4,0 0 4,0 0-3,0 0 1,0 0-2,-5 5 6,5-5-4,0 5 2,0-5 3,1 7 4,2-2 6,-3 3 1,-3 0 7,7 9 4,-5-7-2,1 5 0,1-3-1,-2 2-2,-2 5-1,3-6 2,-1 1-7,1 1 3,0-2-4,-2-1 4,4 0-6,-4-2 5,2-1-5,0 0 0,0-2 4,2 0-6,-2-2 2,0 0-2,0-1 0,0 0 3,0-4 7,0 4 20,0-4 8,0 5 4,0-5-4,0 0-3,0 0-6,0 0-5,0-14-3,0 7 0,1-3-5,-1-1-4,0-5-3,0 0-2,0-2-13,3-1 8,-3-8-7,0 8-1,1 0-4,-1 2 3,3 0-4,-3 0 4,0 1-1,0-4 0,-3 4 0,2 3-3,-2 2 3,2 1-1,1-1 0,0 4 3,0-1-5,0 4 4,0-3-4,0 2 0,0 0 1,0 2-3,0 3 0,0-6-3,0 6 5,0 0 1,0 0-3,0 0 6,9 10-4,-5-4 1,1-1-1,-1 4 3,0 0-3,2 2 4,-1-1-2,2 3 3,-2-4 0,4 5 0,0 2 3,-3-2-5,3-1 6,0 2-3,-1-1 1,-1 1-2,0-1 1,3-4-1,-2 4 5,-2-4-4,-1-1 3,0-3-4,0 3 4,-1-4-4,1 0 0,-2 1 5,0-1-1,0-3-2,1 2 2,-4-1-1,0-3 0,3 7-3,-3-7 4,-2 4-1,2-4 2,-5 5-2,-1-1 1,-1-3-4,-3 2 5,-1-1-2,-2 1-2,0 0 3,-1 1-1,1-4-2,2 2-1,-7 3-1,5 0-5,-2-3 1,3 1-6,3-1-7,-2 2-10,-2 0-6,4 0-6,-2-1-12,4-1-5,1 1-19,1 1-14,-1-1-19,0 1-11,6-4-6,-5 8-30,5-5-12,0-3-15,2 7-133,-2-7-342,5 6 152</inkml:trace>
  <inkml:trace contextRef="#ctx0" brushRef="#br1" timeOffset="63489.5893">23849 2014 14,'1'-5'228,"-1"5"-27,0 0-19,0 0-19,0 0-15,0 0-17,0 0 1,0 0 15,1 21-15,-2-10 2,-1 0-13,-1 5-13,-2-2-12,1 5 1,-1 0-11,-3-1 1,3-1-8,-1 7-6,3-7-5,-2 0-7,2 1-5,-1-2-6,-3 1-1,5-10-8,-1 7 0,3-8-8,-3 1-4,2 0 2,-3-3-3,4 1 3,0-5 16,-1 7 22,1-7 4,-4 3 7,4-3 2,0 0-13,0 0-7,0 0-19,5-19 11,-2 7-8,-2 1-1,3-6-8,1-1-6,0-7-10,1 6 1,0-5-2,0 0-4,2-1-10,-2-1 1,3 3 0,-3 5-5,2 1 1,-1-2 1,-4 2-2,4 0 0,-2 3 1,1-2-10,-3 4 7,1 0-1,0 0-4,1 3 1,0-1 7,0 0-4,-1 2-1,-1 2 3,1 1-14,0 0 13,-1 0-5,-1 3-29,3-1 1,-1 2 2,-4 1 4,5-1-2,-5 1 6,12 5 3,-6-1 8,2 4 1,-2 1 1,1 1 6,0 0 8,-2 2-2,4 4 1,0-1 0,0 2 3,-1-1 1,-2 0-1,5-2 2,-1 2-4,0-2 0,-1 2 1,4-2 3,-4 1 1,0-2-1,1 1-3,-4-4 1,1 1-6,-1-3 3,-1 2 7,1-2-6,-3-2-1,0-1 1,-1 2-3,2-2 2,-3 0 1,2-2-3,-3-3 6,5 4-3,-4 0 3,-1-4-7,0 0 5,0 6 8,0-6-6,0 0-3,5 5 1,-5-5-3,0 0-3,0 0-10,3 2-5,-3-2-15,0 0-10,0 0-17,0 0-17,0 0-19,0 0-26,0 0-26,0 0-16,0 0-6,-13-14-21,12 11-11,1 3-15,-10-6-137,4 2-381,-4 0 169</inkml:trace>
  <inkml:trace contextRef="#ctx0" brushRef="#br1" timeOffset="63785.6131">23868 2063 122,'-9'-3'184,"9"3"-14,0 0-3,0 0-16,-1-5-7,1 5-11,0 0-11,0 0-15,6-7-10,-6 7-8,14-2-10,-3-2-2,6 0-8,1 0 0,0 1-5,0 2-5,1-2 1,4 1-7,-1 1-3,1-1-8,-3 2-2,1-1-3,-1 1-1,-10-2-5,3 2-10,-4 0 4,-4 0-4,4 0 0,-5 0-1,-4 0-1,10 0-5,-10 0 2,9-2-9,-9 2-2,5 0-11,-5 0-8,0 0-15,0 0-18,0 0-18,0 0-30,0 0-23,8 0-35,-8 0-34,0 0-98,0 0-308,0 0 136</inkml:trace>
  <inkml:trace contextRef="#ctx0" brushRef="#br1" timeOffset="65605.4337">1414 8661 46,'-9'0'170,"-2"0"-15,3 0-14,-5 0-4,3 0-13,-2 3-12,3-2-13,-2 2-1,2 0-8,0 1-9,0 3-7,-1-2 4,1 3-5,-1 1 8,-3 4-2,1 4-8,-4 2 3,0 3-4,1 0 0,1 1 3,-4 3 0,5-1-4,-1 1-3,4 0-1,1 0-4,-2 0-1,8-1-3,-3 0-1,3 1-2,3 0-4,0-6-5,0 6 8,3 0-9,3-6-1,-3-3-8,4 0-4,2 0 0,-1-5-1,1 3-8,1-1-1,-2-4 1,2 2-5,-1-5-2,1 2-7,-1-3-4,1 3-7,2-4-17,-2 0-16,0-2-22,2 2-19,-2-1-26,-2-4-26,4 3-19,-4-3-14,-1 0-56,0 0-128,0-1-374,0-1 165</inkml:trace>
  <inkml:trace contextRef="#ctx0" brushRef="#br1" timeOffset="66219.4901">1538 8892 115,'0'0'226,"0"-4"-16,0 4-18,0-4-22,0 4-17,0 0-17,0 0-7,0 0-6,0 0-2,-6 15-10,2-6-4,-2 1-11,2 3-6,-3 3-6,1 1-4,-3 5-5,5-1-6,-5-4-5,2 7-5,-1-1-7,0-4-3,0 1-5,1-2-6,1-3 1,0 0-7,3-2 3,0-4-9,-1 0-2,3-1 1,-2-2-3,0-3 3,1 2 6,1-1 6,1-1 11,0-3 7,-3 3-2,3-3-2,0 0-5,0 0-6,8-15-3,-4 3-3,4-2-6,-2 0 0,4-3-2,6-7-4,-7 1 4,3-2-13,1 1 1,1-2-6,0 2 6,0-1-11,1 0 0,-2 4-1,-4 3-1,1 0 1,-1 3 1,0 1 0,-6 2 1,7 2 0,-5 0-6,-1 3 3,0-3 0,1 3 8,-1 0-9,-3 2 0,5 3-3,-4-1-2,0-4 1,2 6 2,-4 1-7,0 0 4,0 0 8,9 11 5,-3-5 9,1 6-9,-1 4 5,0-3 2,1 3 0,2 0-2,-3 2-3,-1 1 5,3 3-1,-4-4-2,2 2 2,-1 0-3,-1-1-1,2-1 1,0 1-6,-2-3 4,-2-3-1,6 2 0,-6-4-2,2 0-2,0 2-3,-4-3 5,5 0-19,-4-4-2,2 5-5,-2-4-6,-1 1-9,4-2-4,-2-3-8,-4 4-11,2-7-16,2 5-21,1-2-15,-3-3-14,0 5-17,-3-1-28,3-4-5,0 0-23,-6 1-193,6-1-422,-13 0 187</inkml:trace>
  <inkml:trace contextRef="#ctx0" brushRef="#br1" timeOffset="66424.2548">1492 9102 181,'0'0'213,"0"0"-14,9-9-12,-4 6-15,3-1-18,3 3-13,0-4-16,4 3-14,0-3-12,4 4-15,2-3-16,-3 1-19,1 1-22,-3 0-27,2 0-31,-1 2-27,1-1-29,-3-1-30,0 4-137,-3-2-273,3 1 122</inkml:trace>
  <inkml:trace contextRef="#ctx0" brushRef="#br1" timeOffset="66788.9947">1970 9228 16,'1'4'149,"-1"0"0,0 0-7,0-4-8,0 7-6,-1-5-12,1-2-4,-2 5 3,2-5 0,-2 5-4,2-5-3,-4 2-5,4-2 1,0 0-7,0 0-12,0 0-12,-9-7-5,4 5-6,5 2-8,-5-8-1,4 3-5,0 1-5,-1 0-1,2-1-6,0 0-1,2-1-5,-1 2-2,0 1-5,3-1 2,-3-2-5,4 1-2,0 1-2,0 1-5,2 1 0,0-2-3,1 1-2,-3 2 0,3 1-6,-8 0 4,11 1-1,-4 3-2,-2-2-1,0 1 3,-1 2-3,2-2 1,-3 6 3,-3-4 3,0 2-4,0 3-1,0 0-1,-5-1 2,-1 1 0,-1 1-1,-1 5 2,-3-7-8,-3 4-11,2-1-11,-1-1-23,3-1-25,-5-2-12,3-1-36,3 0-29,-2-1-36,-1-2-118,2 0-330,0 0 146</inkml:trace>
  <inkml:trace contextRef="#ctx0" brushRef="#br1" timeOffset="67283.4767">2430 8952 60,'-4'-3'263,"4"3"-18,-4-5-16,0 3-20,4 2-27,-3-2-11,3 2-21,-5-3-18,5 3-12,0 0-13,-12 5-10,6 0-11,-3-3-9,0 3-5,-2 5-11,2-3-3,2 3-9,-6 3-3,7-2-6,-2 0-5,3 3-4,0 2-3,1-4-1,-1 3-6,5-2 3,-4 3-5,4 0-2,0-2 1,0-2-4,5 4-1,-4-5-1,2-3-2,4 2 1,-1-2-1,-3-2-3,4 0 2,4-1 0,-1-4-2,2 2 1,2-1-1,-1-2-1,7-5-7,-3 0-2,2 1-3,-1-1 2,-4-4 2,3 0-4,-7 0 4,2 2 0,-5-5 1,0 2 2,0 0-2,-4-5-3,1 4 5,-4-6 1,-2 0-1,-2 1-4,-2-2 0,0 1-1,-4 1-3,-2 3-2,-1 0-7,-1-1-12,5 4-13,-2-1-5,-2 0-20,1 3-21,-3-1-17,0 3-29,-1-4-3,6 4-40,-5-2-143,1-1-345,1 3 153</inkml:trace>
  <inkml:trace contextRef="#ctx0" brushRef="#br1" timeOffset="67671.5712">2570 8611 128,'9'9'176,"3"2"0,2 5-9,6 1-14,-1 2-10,-2 2-11,2 1-5,1 3-3,0 0-4,-2-2-9,0 6-11,-3-3-6,-2 0-10,-2 0-9,-3 0-3,-2 3-5,0-3-10,-8 1 2,0-5-9,-1 2-2,-3 5-6,-3-4-6,-3-1-1,1 2-3,-3-1-2,-3-4-5,3 0 1,0 0-14,0-8-10,0 3-11,0-5-13,-2 2-19,3-1-12,2-4-19,2 1-26,-1-1-18,0-3-29,3 1-30,0-3-121,0 0-319,4-3 141</inkml:trace>
  <inkml:trace contextRef="#ctx0" brushRef="#br1" timeOffset="69150.2096">2982 9056 39,'0'0'184,"0"0"-15,22-3-15,-10 3-12,4 0-14,4-2-12,8 4-10,-5-4-9,7 2-9,3 0-11,0 2-9,-1-2-3,-3 0-11,2 1-5,-3 1-8,-10-2-6,4 0-9,-2 0 0,0 0-17,-7 0-10,0 2-10,-4-2-6,0 0-6,-2 0-18,-7 0 5,10-2-14,-10 2 1,7 0-10,-7 0 9,0 0-8,0 0-13,0 0 3,0 0-2,0 0 11,-12-9-16,7 5 1,-1 0 1,1 1-2,-1-1-45,0 1-128,0-2 58,3 2 462,-1-2-286,-1 1 12,-1-1 17,3 1 9,-1 0 9,0 2 12,2-3 12,-1 1 8,3 4 11,-3-3-6,-1 1 6,4 2-2,0 0-7,-3-5-4,3 5 0,0 0-9,0 0-4,0 0-5,0 0-7,0 0 13,0 0 5,0 0 3,0 0-6,0 12 12,0-12 1,3 9-9,-1-3 0,0-1 1,1 1 1,0 2-4,-1-2-4,-1 0-5,2 1-4,-3 1-4,3-3-4,-2 0-3,1 2-3,-1-3-2,-1 1-1,3 0-4,-3-1-6,1 0-6,1-1-2,-2 1-5,0-4-2,1 4-2,-1-4-1,0 0 4,-1 5 2,1-5 1,0 0-3,0 0 0,0 0-4,0 0-1,0 0-8,0 0-2,0-14 0,0 7 2,0 0-2,0 0 1,0-3 3,0 2-5,1-3 5,0 1-1,0 2 2,-1-2-3,2 3 6,-2 3 0,2-2 3,0 1 1,-2-1 3,1 2 2,-1 0-3,0 4 3,2-7-3,-2 7-2,2-2-1,-2 2-6,0 0 6,2-3-3,-2 3 1,0 0 4,4 10 5,0-5 3,-3-1 1,3 3 2,0 1 3,0 2 3,2-1 0,1 1 0,-2 0-1,2-3-2,0 3 1,-1-2 0,1 1-2,0 0 2,-1-1-2,2-1 5,-3 0 0,4-1 0,-1-1 2,-3 0-1,0-1 2,0 0 4,3-1-1,-4 1 4,-2-3-1,2 3 5,-1-2-4,-2 0-1,-1-2 1,5 5 2,-7-1-1,-2-2-4,-4 3 2,-2 1-3,-8 0-3,-5 5-1,0-5-9,-5 1-23,1 1-25,-2-1-36,-1 0-42,9-3-50,1 4-239,6-3-437,-2-2 193</inkml:trace>
  <inkml:trace contextRef="#ctx0" brushRef="#br0" timeOffset="77205.478">4130 8735 47,'6'-5'207,"0"0"-3,-5 2-8,2 0-13,2-2-14,-4 1-11,2 2-9,-3 2-12,6-4-4,-6 4-8,0-4-15,0 4-12,0 0-12,-6-5-5,3 2-12,-3 1-6,-3 2-5,-5 0-7,1 0-6,-5 0-1,-4 5-8,2-2-1,-8 4-2,-1 1-5,2 1-4,0-2-6,2 3-2,-1 2-4,0-2 2,6-1-2,-4 3-4,8-3 0,1 1-3,1 0 5,1-3-3,4 0-3,0 0 2,4-1-1,0-1-3,1 1 0,0 0 0,3-1 1,1 0 2,1-1 0,3 1 0,1 1-5,5 0 6,-1-3-2,3-2 2,2 2-4,4-2 0,1 1 0,3-1 3,-4 0-2,10 0-1,-8-1-8,3-2 0,-5 3-3,0-1 0,1 0-8,-7 0 0,-3 0-3,2 1-4,-6-1 3,2 2 4,-2-2-3,0 2 1,-5-2 4,0 0-4,1 3 3,-1-3 3,0 0 4,-5 9-1,-4-6 1,0 4 0,-5 0 3,0 0 1,-5 1 2,2-1 0,-2 4-1,0 0 1,1-2 3,-2 1-3,2 0 2,4 2-1,-2-4-4,6-1 8,0 2-1,1-2-4,3-1 2,1 0 3,2-1-1,-1 1 0,4 0 4,-1 2-1,2-4-1,-1 1 2,4 0-2,1 0 3,4 2 2,0-3 5,4 0 4,-2 0-2,8-2 4,3 1-4,0-3 2,-2 0 0,7 0-4,0 0-2,2 0 1,-2-3-5,-8 2-6,0 1-6,-5 0-15,1-1-14,-2 1-8,-1-2-14,-3 2-6,1 0-14,-1-1-3,-9 1-14,9-2-14,-9 2-13,10 0-5,-6-2-24,-4 2-128,4-2-298,-4 2 132</inkml:trace>
  <inkml:trace contextRef="#ctx0" brushRef="#br0" timeOffset="77478.4503">4352 8949 174,'0'0'240,"0"0"-16,0 0-16,0 0-16,0 0-19,0 0-16,0 0-13,15-2-11,-5-2-14,3 1-15,1 0-8,3 1-7,-1-1-15,1 2-14,2-2-19,-7 3-23,1-3-23,-3 3-23,0 0-32,0-2-22,-2 1-26,-2-1-27,-6 2-42,8 0-99,-8 0-298,0 0 133</inkml:trace>
  <inkml:trace contextRef="#ctx0" brushRef="#br0" timeOffset="80593.5224">5043 8872 14,'0'0'157,"0"0"-5,0-7-16,0 7-12,-5-2-10,5 2-9,-4-3-6,4 3-13,0 0-2,0 0-11,-14 5-7,8-1-6,-2 1 8,-4 0-7,-4 4 4,3 0-1,-2 0 4,2 3-5,0 1-4,0 0-4,1 0-6,-1 3-1,0-1 3,4 0-9,0 1-2,3-1-3,2 4 0,1-7-4,2 0-4,1 0 2,0-2 0,4 0-5,0 0-1,1-1-5,5-2 5,-1 1-6,4-6-1,2 2-3,4-4 1,3-2 4,6-5-1,0 0 0,0-5-2,-1 2 0,0-4-3,1-1-2,1-3 1,1 2-4,-3-6 3,-2-1-3,2 1-1,-2-7-3,-5 2 0,3-5-6,-6 1 0,-1-3-3,5-9-2,-10 11-1,1 0-5,-3 1-1,-3-5-1,0 5 3,-4 4-3,-2 0 2,1 8-2,-2 0 3,1 2 0,-2 0 5,-3 2 3,-1 1-8,5 5 5,-3-1 0,-1 0 0,3 4 1,0 3 3,-2-2-1,0 2-7,0 1 6,4 2-3,0 0 1,-14 6-3,12-2 4,-2 1 0,0 3 4,0 2-4,-2 1 0,2 3 8,0 5 9,-1-1 2,0 7 9,2 0-2,-2 2 9,4-1-1,-4 1 2,4 2-4,-2 0 6,2-1-2,-2 0 2,6 2-1,-3 0-6,0-1-2,0-3-1,1-1-2,-1 1-2,3-7-4,-1 1-3,-2-3 2,8 1-2,-3-3 1,-4-3-9,3 0 7,2-3-3,-3 0-1,3 0 0,-2-2-1,0-2-2,1 0 3,-2-2-1,-1-1-4,1 3 2,1-4 0,-1 0 2,-3-1-4,9-5 0,-4 2 1,1-2-1,0-4-5,4 1-2,-2-3-4,2-1-2,-1 2-3,5-2-5,-4-2-4,3 1-2,-3 2-1,-2 0-1,-3 5 3,5-2-1,-3 3-1,-2 1-1,-1 0 1,0 1 0,-3 0-4,-1 3 2,0 0-10,0 0 14,0 0 1,6 7 7,-3-2-1,-6 0 2,6 2 3,-3 0 2,0 0 4,-3-1-2,6 1-1,-3 0 8,0 0 1,1-1-3,0-1 4,0 1-1,1-1 3,1-2 5,-1 1 1,3-1 3,-2-1 1,4-2 2,-7 0 1,16-4 5,-11 3 4,5-4-5,-1 1 1,0-2 2,1-3-2,-2 1-1,-2-1-1,3 0-3,-1-3-1,-4 1-6,-1 0 1,1-4 0,-4 1-8,0 0 0,1-2-1,-2 0-2,-4-1-2,1 2-5,-3 6-3,2-2 0,-2 2-6,1 0 2,0 4 1,-2 2 4,1-1-7,-3 0 1,0 4 3,-3 3-7,3-1 5,0 4 5,-2 0 3,2 2-4,-3-1-1,4 3 3,0-2 0,0 6 2,3-4 0,-1-1-1,5 1 0,-1 1 4,2-5 0,1 1 3,4 0-5,-3-2 1,3 0 4,1 2-7,3-3 5,-2 0 1,6-2 5,-2 1-5,4-3-2,-1 0 6,5-3-4,0 1 0,0-3 4,3 1-4,-2-3 3,6-3 0,-5 2-3,-2-3-7,0 1 1,10-3-2,-6-1 2,-4 4-8,-1-2-2,-2-1-10,-2 1 10,0 0-2,-1 3 2,-6 0-2,0 1 3,1 1 2,-4 2 3,0 0 2,0 1-1,-3 0-3,0 4-10,0-4 17,0 4 2,0 0-1,-9-3-9,9 3 7,-10 4 11,7-2-7,-1 0-5,2 2 5,-2 1-9,2 0 9,2 1-1,0 0-5,2 5 5,2-2 7,-2 0-6,3 1 1,3-1 0,-1 4 1,1-4 0,0 0 4,2 4-6,-1-3 5,3-2-7,-3 2 4,-5-1-4,7 1 3,-6-1 2,2-1 2,-2 1-1,-4-4 0,3 2-2,-2 2-2,-2-1 3,-1-4-5,0 6 4,-3-1 5,0-2-4,-5-1-1,-1 1 1,0-1 0,-2 0-3,1 0 2,-2-1 1,3 1 2,-3-3 0,4 2-4,-4-1 1,4-1 6,0 0 5,2-1 4,0-2 3,2 3 11,0-2 2,5-1 1,-5 1 1,5-1 0,0 0-4,0 0-4,0 0 5,0 0-7,0 0-2,0 0 0,9-13-1,-1 6-6,2 2-1,-1-4-1,7 1-5,-3-1 4,5-2 3,0-2-6,2-2 1,-3 5-1,6-4 1,-1-1 0,-3 2-6,-2 0 4,4-2-4,-8 3-5,4 2 2,-5-2-3,2-3-6,-7 5 0,1-1 2,-1 1 5,-1 0-4,-2 3 2,0-5-3,0 6 2,-3 0-2,2 1 0,-2 0 4,-1 1 2,2 1-6,-2 3-4,2-5-4,-2 5 0,0 0 2,0 0-1,0 0 9,-9 11 0,5-5 1,-1 2-4,1 1 3,-2 6 2,2-4 2,-1 1 3,-2 4 0,2 2-3,-1-1 19,2-2 0,3-3-2,-3 0 4,2 4 0,0-6-3,2 1-3,0-1 2,2-1 8,0 1-1,-1-4 4,2-2-3,-2 2-1,3-1-3,-2 0-2,2-4 2,1 3-5,2-1 1,-2-1 0,3-2 0,-8 0-4,16-5 3,-7 3 0,4-4-4,-1 0-4,1-4 0,3-2-3,-2 2-3,-4-4-5,4-1-2,0 1 0,-2 0-1,0 0-1,-1 0-1,-1 1 1,0 4 1,-5 0 0,3 2 2,-4 2 0,-4 0 0,5 1 1,-5 0 0,4 2-2,-4-1 0,0 3-1,0 0 3,0 0-1,2 13 1,-4-6 3,-1 3 8,2 2-2,-1 5 4,-1-2 7,3 2 2,-3-5-4,2 2 1,-3 3-1,4-2 2,0-4-4,0-1 2,1 0 2,2 2 0,1-6 0,-4 0 0,5 2 0,-1-1 0,1-2 0,-3-1-2,2-1-2,4-1 2,-3-1-1,-5-1 1,14-2-3,-6-2 2,1 0-3,1-3-3,-1 0 2,0-2-2,-1-2 0,6-2-13,-5-1-3,-2-3-4,2 3-5,-1-3-6,-2 0 2,1 1-1,-1 5 1,-1-1 3,0 0 7,-3 2 0,-2 0 0,2 3-1,-2 0 5,0 0 2,0 1 4,1 5-1,-2-5 2,0 2-3,1 4 6,0 0-5,-3-3-2,3 3 5,0 0-2,-8 8-1,6-3 7,1-3-3,-1 3-1,-1 0 4,6 1 0,-6-2-2,3 4 4,3-2 1,-1-1-2,-1 0 2,0-2 2,0 1-3,2 0 3,0-1-1,1-1-3,-1-1 5,3 1-3,-6-2-2,10 0 2,-10 0-2,11-3 2,-3 1-2,2-3-2,-1 0 5,0-2 1,1 2-7,-1-3 3,-1 0-3,2 3-4,0-2 0,-2-1-5,0 6 5,-2-3 3,-1 0-5,0 3-2,-2-1 2,1 1-3,-4 2 1,3-3-5,-3 3 3,0 0 4,0 0-4,0 10 4,-2-3 3,-1-2-3,2 7 4,-4 0 10,1 0-2,1 3 5,1-3 3,-2 3-2,2-1 2,-2 3 1,2 0 4,1-7-3,1 3-1,0-2 4,1 0 0,1-1-3,-1 0 3,2-1-2,1-1-4,-2-2 4,3 0-2,3 0 1,-3-1 7,3-3-3,-2 2 3,1-4-4,2 1-2,1-2-3,3-3 3,-1 1 0,7-4-1,-5 0-2,4-1-3,0-2 1,-4-1-1,5 0-5,-3-3 0,0 1 4,5-5-5,-6 6-1,-3-4-6,0 5-9,-2-3 0,-2 4 4,2 0-7,-5-1-3,3 1-4,-3 0 0,0-1-1,-1 0-5,1 4 6,-4-1-3,1 1-3,-2 5-1,0-5-3,0 2-3,0 1-10,-2 1-1,2 3-1,-4-6 6,4 6-2,-7 0 4,7 0 0,-9 6 3,1-3 11,0 2-4,-3 3 8,2-1-2,2 3 8,-6 3 6,1-1 10,1 2 6,1-1 6,0 0 3,0 2 5,3 0 4,-1-2 0,6 0 8,-5 2 2,6-5-8,-3-1 4,4 3 2,4-4-1,0 3 3,-3-1-1,4-1-2,3-4-2,1 1-2,1 1 2,2-2-7,1-3-1,0 0-1,6-1-3,-2-2-4,4 1 0,0-2-2,-3-1-13,0-1-14,-4 1-6,-1-1-17,1 2-10,-1 1-19,-3-4-14,-5 5-19,2-3-24,-4-1-25,2 2-46,-5 2-132,3-3-354,-3 3 157</inkml:trace>
  <inkml:trace contextRef="#ctx0" brushRef="#br0" timeOffset="81616.5921">7622 8574 98,'-12'0'149,"12"0"-4,-11 2-4,5-2-3,-2 4-7,0-2-2,1 0-3,0 3 5,-3 0-5,-3 2-3,3 0-5,-4 3 0,1 3 0,-1 3 0,-3 3-1,-2 5-1,-3-1 3,8 3-9,-4 0-1,2 3-5,-3-3-3,3 2-1,-3 1-8,5 2-2,-2-4-6,5 2-5,0 1-10,2-3-5,2-1-4,5 0-7,2 0-1,0-6-4,2 1-5,2-1-6,4-1 3,1-2-5,2 0-6,1-3 1,2 2-4,1-2 0,7 2-9,-9-4 1,7-5-1,-2 3-2,-4-2-8,2-1-10,0 0-12,3 0-14,-7-2-14,-2-2-21,0 1-21,-1 0-18,-1-1-15,-2 0-24,0-2-24,0 1-23,-3-2-32,-3 0-219,0 0-477,7-3 212</inkml:trace>
  <inkml:trace contextRef="#ctx0" brushRef="#br0" timeOffset="84319.5082">7932 8682 78,'0'-4'141,"0"-1"-9,0-3-15,-1 4-15,1 4-8,-1-8-5,1 4-9,-2 2-9,2 2-5,-1-8-4,0 5 1,1 3-10,-5-5-8,5 2-6,0 3-4,-8-1-2,8 1-4,-6 0 3,6 0-7,-12 1-4,3-1-3,4 2-5,-5 0 4,1 1 6,0 1 1,-1 2-6,-3-2-6,4 0 10,-1 2-1,2 0-6,-2 0 7,3-1-3,0 1 3,2-1-3,-2 0-2,2 0-7,1 2 8,1-1-4,1 1 2,0 0 8,2 0 1,0 1 3,0-1 0,5 0 8,0 3 21,4 0-6,0-1-8,3 6 1,3-4-2,-1 0 3,2 3-7,1-1-2,6 5 0,-3-2-5,-3-4-4,0 0-3,-6 2 3,6 0-2,-6-3-7,-3-2 2,2 3-3,-5-5 0,2 4-1,-4-1-2,-1 0 0,-2-2 4,-2 1-1,-1 2-5,-4-2 1,1-1-3,-4 1 0,-2-2-2,-2-2 3,3 0 0,-2-2 0,0-1 1,0 1 2,-1-2 5,1-1-2,-1-2-2,2-1 7,1-2-5,-1 1 3,5-3 0,-3 0 0,2-1-2,3 0 0,0-1-3,1 1-5,2-3 2,0 1-2,2 0 1,2 1-2,0-2-2,1-1 1,2 1-3,1 1 0,2 1-4,-2 0 2,1 1-4,0 1-15,2 1-13,-1 0-15,1 2-15,0-2-17,0 3-17,-3 0-23,6 1-25,-2 0-22,-2 1-18,-2 1-159,2 0-369,1-2 163</inkml:trace>
  <inkml:trace contextRef="#ctx0" brushRef="#br0" timeOffset="84703.3867">8503 8647 106,'-8'0'167,"1"2"-19,-1 0-7,-1 1-13,-1 4-15,0-3-10,-3 5 10,-2 2-5,5 0-4,-4 3 5,1 2-12,-4 4 4,3-1-4,-1 5-2,3-7-4,3 1-5,-5 4-3,8-5-4,-2 2-1,2 0-7,-2-1-7,6 2-5,-1-2-5,3 0-3,-3 0-8,3-4-3,3 0-5,-3 1 2,3 2-5,1-6-5,-1 0-1,6-1-1,-5 2-11,1-3-12,4 1-15,-1-2-24,-2 1-19,6-2-23,-2 1-19,0-4-21,2-3-24,2 1-16,-4 0-37,1-1-109,2-4-330,0 0 146</inkml:trace>
  <inkml:trace contextRef="#ctx0" brushRef="#br0" timeOffset="85227.5098">8764 8789 172,'0'0'227,"3"-4"-21,-3 4-21,0 0-12,0 0-5,-12 12-7,8 0-15,-2-1-10,1 4-7,-3 0-15,3 0-13,-4 2-4,-2 2-7,4-1-8,-6 3-6,5-3-8,0 2-8,-5 2-3,4-5-8,3-3-4,2-2-5,-1-2-3,1 0-4,1-2 0,-1-2-5,2-1-2,-1-1 5,2-1-1,1 1 2,0-4 8,-3 4 2,3-4-3,0 0-5,0 0-1,7-11-7,-5 6 1,4-5-4,-3 0-5,3-5-8,0-1-6,5-2-4,-3 0-12,2-7-4,2 3 3,1-3-1,-2 2-3,3-1 0,-1 2 0,1 0-3,0-1 0,-5 6 7,5 2-1,-6 4-3,-2 2 7,3-1-1,-4 2 0,3 0 0,-3 3-1,0 1 2,0 0-1,-1 1 0,-2 1 2,-2 2 2,8 1 2,-3 5 3,1-1 0,0 3 11,-1 2 4,3 1-1,-2 4 0,2 2-1,-2-1 3,2 2-3,-3 1 3,3 0-7,-1-1 3,0 6 1,-1-8-2,-1 1-2,-1 0 2,2 2-3,-2-2 0,4 0 6,-7-6-7,3 2 3,1 0-5,-1-4 2,1 1-1,-1 0-7,-3-2-8,3-2-15,-3-2-9,3 0-9,-4 0-2,4 1-11,-3-3-14,-1-2-22,3 3-29,-3-3-31,0 0-31,0 0-33,0 0-110,-8-15-355,4 11 157</inkml:trace>
  <inkml:trace contextRef="#ctx0" brushRef="#br0" timeOffset="85411.2011">8724 8956 106,'0'0'198,"0"0"-20,0 0-16,9-9-13,-1 9-16,6-3-14,4 1-12,-1-3-14,3 3-27,-1-1-20,3 3-32,0-1-24,-2 1-27,-1-3-22,0 2-21,-1 1-118,-4 0-214,2 0 95</inkml:trace>
  <inkml:trace contextRef="#ctx0" brushRef="#br0" timeOffset="85765.5084">9162 9085 66,'0'4'138,"0"-4"-3,0 0-7,0 0-7,0 0-7,0 0-7,0 0-12,0 0 1,0 0-7,0 0-6,-7 1-8,7-1-7,0 0-5,0 0-11,-12-5 1,9 2-4,3 3-5,-7-2-1,7 2-10,-1-3 1,1 3 5,0 0-5,-4-5-3,4 5-3,-2-4-6,2 4-3,0 0 1,6-5-2,-6 5-4,3-4-3,4 4 0,-7 0-1,9-1 1,-9 1-4,0 0 0,9 1 2,-4 0-4,0 2 4,-1 2 0,4-1-2,-4 2 1,-4 1-2,2-2-3,1 4 5,-3 2-1,-3 0 1,3 1-2,-5-1 2,0 5-6,-4-2-1,-1 0-4,-3 1-11,2 0-20,-1-2-13,-1 0-47,-2-1-28,3 1-21,-1-1-126,3-6-289,1 1 129</inkml:trace>
  <inkml:trace contextRef="#ctx0" brushRef="#br0" timeOffset="86483.2595">9492 8786 129,'-5'-1'165,"0"1"-16,5 0-12,-9-3-14,9 3-9,-11 3-3,3-2-12,4 3-11,-1 3 0,-5-3 0,5 6-2,-3-2-3,3 4-5,-5 2-4,6 1-6,0 0-1,2 1-3,-1-4-2,0 3-2,6 2-6,-2-3 0,3 1-8,0-6 0,5 3-3,1 0-6,2-1 2,3 0-3,-1-1-4,8-3-2,-3-2-4,9-2-1,0 1-2,-7-3-2,0-1-2,2-2 3,3-2-6,-7 2 2,1-3-3,-5-1 1,-3 0-5,-1-1 2,-4-2-4,0 0 2,-1-2-3,-5 1-4,-1-7-1,-1 3-3,-4-6-6,-3 4-8,-1-1-9,-1 2-8,-4 0-9,0 1-10,-8-3-5,7 5-15,-3 2-4,0-2-18,1 3-3,2 0-14,2 3-15,0-1-5,2 3-24,2-1-105,-2-1-279,0 1 124</inkml:trace>
  <inkml:trace contextRef="#ctx0" brushRef="#br0" timeOffset="86837.3032">9740 8615 85,'14'3'201,"3"6"-12,3-1-8,6 4-10,-2-2-8,-2 6-17,1-1-12,0 4-15,-1-2-2,-4 2-7,1 1-10,-4-1-9,-3-2-4,-1 0-5,-8 2-8,3 0-4,-5 1-6,-1-2-7,-3 0-6,-4 7-4,-2 1-7,-1-9-5,0 0-13,-7 4-15,6-6-16,-2 0-15,1-2-25,1 3-26,-3-5-29,6 0-38,-1-5-27,0 5-144,2-7-337,-1 2 150</inkml:trace>
  <inkml:trace contextRef="#ctx0" brushRef="#br0" timeOffset="90713.4457">10126 8485 205,'-1'-4'197,"1"4"-11,-5-6-15,5 6-15,2-5-16,-2 5-19,2-5-14,-2 5-6,4-2-16,-4 2-3,7-2-10,-7 2-6,12 4 7,-3 1-9,0 2-6,-1-3-3,3 5-7,0 0-8,3 5 2,0 1-3,4 5-7,-4 1 4,0 1-1,-1 0-6,1 2-3,-5 4-4,0-1 2,-5 2-4,3-1 1,-4 1-3,-3 2-2,0-4-1,-3-1-2,-4-2-1,2 1 4,-4-1-6,-5 2 0,2-6-1,-1 2-6,-2-1 0,1-6-6,0 0-3,1-1-13,-6-2-10,4 0 3,-7 2-18,4-4-12,5 2-4,-3-4-16,4 0-12,3-2-5,-1-2-10,4 0-19,-1 0-12,5-1-27,-5 1-82,1-4-264,6 0 117</inkml:trace>
  <inkml:trace contextRef="#ctx0" brushRef="#br0" timeOffset="92912.9334">10470 8930 162,'0'0'226,"0"0"-15,0 0-13,0 0-19,0 0-14,11-10-14,-4 8-15,-2 2-13,3-3-11,6 1-9,-3-1-12,3 2-7,-1-2-10,2 5-13,2-4-23,0 2-15,-3-2-32,1 2-20,0 0-24,1 2-25,0 0-30,2-1-18,-4 0-42,-5-2-93,0 2-283,-1-1 125</inkml:trace>
  <inkml:trace contextRef="#ctx0" brushRef="#br0" timeOffset="93162.161">10309 9101 158,'0'0'188,"5"5"-12,-1-2-17,6-3-18,3 2-10,0-2-17,3-1-12,2 2-13,1 2-33,0-3-22,3 0-31,0 1-39,-3-1-32,3 0-141,-5 0-224,-5 0 100</inkml:trace>
  <inkml:trace contextRef="#ctx0" brushRef="#br0" timeOffset="95351.4014">11513 8732 67,'0'0'149,"2"-5"-3,-1 3-13,-1 2-9,4-4-11,-4 4-6,2-4-9,-2 4-7,0 0-6,2-3-7,-2 3-6,0 0-5,0 0-5,0 0-7,0 0-8,0 0-6,0 0-1,-14-2-5,14 2-3,-16 3-5,4 2-1,-5-1-5,-2 2-1,-2-1-2,-5 3-2,-1 0 1,-1 0 0,1-2-3,-1 4 3,1-3-1,9 0 1,-2 1-4,3-3 0,1 4 2,3-4-5,3 0 2,2 0-4,0 0-2,4-1 2,-1-1 1,3 1-1,-1 0-3,3 2 5,3-1 1,3-2 2,-1 2-2,3-1-1,1 1 3,6-4-3,2 4 0,3-4 4,1 2-3,-1-1 1,2-2-1,-2 2 0,3-4 1,-2 2-1,-1 2-5,-3-2-1,-2 1-2,-3 0 1,0 0-9,-5 1-8,-1-1-2,-1 1 4,-1 0-1,-4 1 4,-2 2-3,-3 2-2,-3-2 10,-1 4-4,-6 0 1,-2 2 0,-1-2 0,-1 0-1,1 2 6,-5 0-3,3-1 4,4 0-5,-4-1 5,4-1 0,0-1 1,3 3 6,2-4 1,2 1 4,0-1 0,1-2 1,3 1-1,0-1 0,5 1 1,0-1-1,0-1 0,0-3 1,5 9 10,0-6 1,0-1 0,4 1 0,4-1-1,0 1 1,1-1-1,4 0-8,1-2 2,0 3-2,3-3-6,-1 1-8,-4-1-12,6 0-13,-5 0-23,1-1-13,0 1-13,-1-4-11,0 3-25,-1-2-8,-3 0-25,-1 1-144,-1-2-309,-2-1 137</inkml:trace>
  <inkml:trace contextRef="#ctx0" brushRef="#br0" timeOffset="95581.3027">11684 8951 26,'0'0'248,"0"0"-20,0 0-27,0 0-23,0 0-15,14-7-17,-8 7-16,5-1-20,0 1-33,3-1-26,-4 2-24,3-1-34,5 0-31,-4 1-21,4 2-26,-1-3-37,-5 0-91,0 0-230,-3 2 102</inkml:trace>
  <inkml:trace contextRef="#ctx0" brushRef="#br0" timeOffset="98091.3885">12131 8891 78,'-8'5'125,"1"0"4,-3 3-7,3-2-7,-2 2-9,3 1-7,-2 1-9,2 0 0,-2 2 3,4-1-14,-1 0 0,-1 1-2,6-2 1,-1 1-5,1 0-10,0-2-5,1 3 1,3-2 7,1 0-4,0 0-1,1-2-6,3 0-3,1-2-2,2 1-3,4-1-3,-3-1-5,6-1-4,-1-1-4,4 0-1,-3-3 1,8-3-3,-4-2 3,4-2-4,-5 5 0,3-11 0,0 4 8,-1-6-8,-4 6 9,1-10-4,-1 0-3,3-1-5,-4 2 1,-1-5-4,-1 1-1,-6-3-9,4 0 0,-3-1-6,-2-1-2,3-2-6,-5-1-1,0 3-5,-3 0-8,0 0 0,2 1-3,-3 7-3,0 2 1,1-2 2,-5-1 0,0 3-6,1 6-2,-2-1 3,1 1 4,-2 2 3,2-1-2,-3 2 3,0 1 3,2 3-3,-3 1 3,2-1 0,-1 1 2,3 3 3,0 0 2,0 0-4,-18 7 3,13 0 2,0 4-2,0 2 3,-1 2 10,1 5 5,-2 4 5,2 3-2,0 2 5,1 1 7,-2 3 1,1-2 0,2 3-3,-1-3 3,1 2 0,1-5 3,-2 1-4,4-3-4,0-6 1,1 1-1,-1-1 1,2-3 7,0 0-4,-1-1 0,2-3-2,1-1-3,-1 0 2,2-3-6,1-1 0,-4-2-2,4 0 1,-2-1 3,1-3 2,0 0-4,3 0 0,0-2-3,3-4 6,0 2-6,3-3 1,0-5-1,4 3-5,0-4-5,-4-2-9,0 1-8,0-2-12,3 1 0,-7-3 2,2 1-3,-1 0 1,-2 1 0,-4 3 3,0 2 2,-1 0 1,0 4 5,-3 0 0,0 0-3,1 2 3,-2 3 1,0 0 1,0 0 1,-13 9 4,7-4-1,-2 6 1,3-2 0,-3 1 2,0 5 3,6-3 4,-3 5 5,2-5 1,2 0 1,0 3-3,1-3 3,1-2-4,3 1 5,1 0 5,0-2 0,-1-1-3,3-2 1,0 1 2,1-2 0,2-1 1,1-1 6,0-3 3,-1 0 2,4-2-2,-3 0-6,4-8 0,2 3-1,-3-4 0,-1 1-3,1-1-1,-2-3-2,-2 0-9,1-1-10,-3-2 1,0-2-6,-1 1-7,0-2-6,-2 2-1,-3-1 0,0 1 1,-1 1-4,-1 3 2,-1 0 2,-2 4 2,-3 0 1,2 1 0,-2 5 1,-2-2 5,0 4-3,-1 2 4,-1-3 4,-3 8-2,3 0 2,-4-1 4,1 5-3,-1 0 5,5 2 1,-5 1-2,9-2 0,-3 1 3,4 0-1,1 0 3,3 2 1,-2-1-1,6-2-1,-3 1 3,3-1 1,0-2-2,1 1 1,4-3 0,0-1-1,0 0 1,-1-1 1,3-3 2,2 0-7,0-1 5,0-1 0,-3 0-2,6-3-1,2-1 5,-1 0-4,3-3-2,-2-1 3,4-4-2,6-2-2,-10 6 2,5-8-2,-1 0 2,-2-1-4,1 0-5,-7 2 1,0 1 0,0 3 3,-3-4-3,-5 7-1,2 0 3,-4 1 0,1 1 0,-5 3 1,3-4 0,-5 6-2,2-2 4,0 4 0,-5-5-1,1 4 0,4 1-1,0 0 0,-13 6-2,7-2 3,1 1-1,3 4 1,-2 0 4,3 2-3,-1 2 2,2 3-2,0-4 4,3 2-1,-2 3-2,3-5 3,0 5 1,-2-5 2,2 3-2,1 2-3,-1-7 2,1 2-1,-3 0 1,3-1 4,-2 4-5,-1-5-4,0-2 1,2 3-1,-4-4-2,2-2-9,-2 3-1,2-4-3,-2 1 4,-2-2-3,0 1-7,0 0 1,-2 0-2,1-2 0,-1 1 1,-1-2 2,-1 2 0,1 0 2,0-1-4,-2 1 10,2-1 2,3 0-2,2-2 6,-8 1 2,8-1 2,-5 1 12,5-1 9,0 0 5,0 0 1,0 0-3,0 0-1,0 0 5,0 0-10,0 0 3,0 0 7,13-11 2,-7 6 1,4 0-8,-2-1-1,5-1 10,2 1 4,-1-4-2,4 0-3,0 1 0,2-1 3,0 0-7,5-2 1,-1-2-4,-5 7-1,-2-6-3,-1 2-16,1 1-3,-1-5 1,-1 1 1,0 0-3,-6 0-5,3-2 0,-2 2 1,-5 6 0,0-4 1,-1 3 3,0-2 1,-1 5 3,0 0-4,-3-1 2,-2 3 3,1-2-4,1 6 5,-7-5-7,3 4 0,-1 1 3,5 0 1,-10 2 3,1 2 1,1 4 3,3-3 0,-4 6 7,3-1 4,-2 0-1,0 5 1,1 0 5,1 0 0,2 1-1,0-1 3,1 1-2,1 0 0,-1-1 3,2-3 3,-2 0-2,2 0-4,-1-3 3,2 2 3,3-1-9,-3-4 0,1 2 8,1-3-8,2 1 1,-2-1 1,1-1 4,2 1-1,0-3 0,0-2-4,4 0 4,-3-2-6,7-1 0,-4-1-2,4-1-2,2-4 0,0-1-2,0 0-1,-3-2-2,4 0 2,-3-3-1,6-4-5,-6 2 1,0 2-6,0-2 3,-2 3 0,3 1-3,-7-1 1,1 2 5,-1 3-4,0-1 1,-5 2 3,1 1 3,2 3 1,-2-2-2,-3 3-5,0 2 2,0 1-2,0 0 0,0 0 0,0 0 1,-3 18-2,2-8 3,-2 2-1,2 3 1,-2 2 1,6-2-3,-6 2 3,3-3-1,3 3 0,-3 0 2,0 2-4,1-7 0,2-1 1,-2 0 1,2 1 0,-3-4-1,5 0 2,-4-2-1,4 1 3,-5-3 4,4 0 2,-3-1 7,3-1 6,0 0-4,-4-2-1,9 0 2,-9 0-5,17-7-4,-7 2 0,0-2 1,0-2-7,-2 1 0,1-6-9,4-1-6,-3 0-8,6-7-6,-7 6-4,2-2-1,-3 2 7,4-1-3,-5 1 6,1 0-2,-4 5 2,1 1 3,0 0 4,-1 0-2,0 2 1,0 1 2,-3 3-2,1-1 3,1 0-4,0 2 4,-2 1 0,-1 2 0,0 0 1,0 0 2,0 0 0,4 9 0,-4-3 0,0-1 5,4 2-1,-4 0 3,0 0 1,1 2-1,2-1 1,-2 0-1,-1 1 4,1-4 2,3 2-2,-1-2 6,-2 1-5,4-2-3,-4 1 0,3-3 0,3 1 1,-2 1 9,2-4-12,1 3 3,0-3 1,2 0-7,1 0-7,1-4-2,-1 0-8,1 0 0,-2-1-2,0-2-12,2-1 1,-3 2 1,1 0 0,0-3-2,-2 2 2,-3 2 5,0 0 1,0 0 5,-4 2-2,2-1-2,-3 4 4,0 0 2,0 0-1,0 0 10,-13 8-3,8-3 15,-3 4 6,2 2-4,-9 1 7,6 4 5,-3 0 1,3-2-3,0 3 1,3 0-4,-3 0 1,3-2-1,6-1 0,-2-2-4,1 0 1,0-1 2,2 0-3,2-1 3,-1-1 2,1 0 6,1-4 0,2 2 4,-1-3-1,3 1-2,3-4 0,1 2-6,1-3 0,-1-2 1,1 0-3,1-3 1,0 1-5,4-4-2,-2 0-1,1-1-5,0-3 0,1 0 3,6-3-4,-1-2-2,-2-1-2,-1 0-6,-10 3-6,3 1-2,-3-3-3,-2 1-4,-7 5 1,3-1 3,-4 2 1,3 4 2,-3 0 1,-3 0 1,-2 3 5,-3 0-1,0 1 9,-3 2 11,2 3 5,-2 1 4,-1 1 7,3 2 3,-4 0 8,5 3 3,-2 0-5,4-1 2,0 1-3,2 2-2,4 0-2,1-2-6,2 1 2,3 0-3,-3-1-5,4 2-13,0-2-18,-1 1-22,6-4-14,3 3-18,0-2-23,2 1-28,-7-4-14,4 0-17,0-3-17,3 1-147,-4-3-341,-1 3 150</inkml:trace>
  <inkml:trace contextRef="#ctx0" brushRef="#br0" timeOffset="99217.6759">15214 8568 25,'-11'4'138,"-2"0"-6,-3 4-15,0 1 3,-7 4 2,0 3 1,3 1-11,-3 3-2,1 3 0,4 0 4,-2 2-13,3 1 8,-1 3-3,2 0-5,0 3-2,4 1 1,1-2 0,1 2-7,3 2-10,1-3-3,1 0-8,5 2-7,3-3 0,1-2-4,2 0-9,4-2-2,2-1-5,0-5-4,4 1-3,-2-7-2,6-1-4,-1-1-3,3 0-3,4-2-1,-6-2-4,2-4-2,0 0-2,-2-1-3,1-1-5,-1 0-16,-1 0-10,-2-2-13,-6 0-12,1 1-12,2-2-19,-5 1-20,-3-2-17,3-1-8,-1 0-17,-3-1-22,3 0-23,-3 0-136,0-1-343,-1-1 152</inkml:trace>
  <inkml:trace contextRef="#ctx0" brushRef="#br0" timeOffset="100773.4524">15871 8596 2,'0'-4'107,"0"4"-11,-1-6-10,1 6-5,0-5-5,-2 3 5,2 2-8,-2-5 1,-2 3-3,4 2-9,-5-3-6,0-1-1,1 2-4,-3 0-6,-2 1 0,-2-1 0,1 1 4,0 1-5,-2 1-3,-1-2 0,1 2 5,-2 2-5,1-2 7,-1 2-3,1 3 0,3-3-5,-4 2 4,2 2 1,1 0-6,2 1-2,0 1 8,1 1-8,2 2 1,0 5-2,2-2-1,3 2 9,2-1-7,1 2-2,2 2-1,5-2 0,0 1-1,1 6-4,6-4 2,0 1-5,2 0 0,0 0-5,3-3-1,-8-4-4,-1-1 0,1 1 3,-3-1-5,-1 0 2,-4-4-1,0 2-6,-4-2-1,-1 0 5,0-3-4,-1 3 1,-2-1-3,-4-1 3,-2-3 0,2 2-1,-2-5-5,-2 2 2,0-2 0,-1-2-3,1-2 5,-2 1 2,0-2-2,2-3 4,-1 0-4,2-1 5,-1 0-4,4-2 2,-1 0-3,3-2 1,-1 3 1,2-4-4,0 3 3,3-3-3,2 1 4,1 0-4,0 1 0,4 1-1,2 0-2,-3 0-3,4 0 2,0 1 3,0 3-6,0-3-13,1 2-17,-1 1-14,0 1-19,4 1-29,-3 1-6,-1-1-17,4 1-19,-4 1-25,1 0-153,-3 0-340,0-1 151</inkml:trace>
  <inkml:trace contextRef="#ctx0" brushRef="#br0" timeOffset="101267.4292">16343 8497 112,'-8'0'144,"-3"0"-8,3 2-2,-4 5-7,0 0-4,-2 6 7,-2 1-4,-2 7-2,1 2-2,0 2-11,1 1-2,0 3 1,3 2-8,-1-1-1,3 1-5,-1-1-6,2-1-3,5 2-6,1-2-6,4 2-9,0-5-4,7 3 1,-4-3-8,5 3-2,2-6-4,-1-1-8,1-5-3,7 4 2,-2-5-10,0 5-1,1-5-4,1-4-1,6 3-2,-4-5-2,-1-1-1,-1-1-1,1-1-1,3-2-2,-5-1-9,-3-1-9,6 0-14,-7-1-17,0-1-17,-1 0-11,0-1-20,-4 0-17,2 0-16,-2 0-15,1-2-8,0 0-21,-1 0-31,-4 1-119,3-3-335,-2 1 148</inkml:trace>
  <inkml:trace contextRef="#ctx0" brushRef="#br0" timeOffset="102721.4218">16725 8855 87,'0'-7'89,"4"3"-4,-4 0-1,2-1-13,-2 1-5,0 1 1,0-4-6,0 2 1,0 3-12,0-4-2,-2 0-4,-2 1-3,4 2-4,-4-4-9,0 2-8,0 1 5,1-1-8,-3 2 1,3-2 4,-4 3 0,4-1-11,-4-1 3,2 1 1,0 1 1,0 2-8,-2-3-7,0 2 2,-1 1 5,8 0-7,-17 2 1,10 0 3,-5 0-4,1 4 3,-1-1 2,2 1-5,-3 2 4,3 0-1,-7 3 0,7-4-5,-4 4 7,5-1-4,-1-2-3,3 2 3,0 0 2,1-3 2,2 2 2,1-3-3,0 1-4,3 0 9,0-2-3,2 2 10,2-2 11,0-1-4,1 0 3,2 0-1,1-4-2,0 2-6,1 0 1,3-2 3,-3-2-5,2 1 9,0 0-4,-1-2-2,-2 1 6,3-2-4,-3-1-3,4-1-3,-2-1 1,-1 0-5,-2-1 0,3 1-1,-2-2 0,-3 1 1,3-1-1,1 1-7,-4-1 14,-1 2 4,1 2-4,-1-1 2,0-1-1,-2 3 3,3 1 2,-2-4-2,-1 5 0,-2 2-4,4-3-2,-4 3-5,0 0 1,0 0 3,0 0 0,7 12 7,-5-7 9,-2 2-5,2 5 6,0 1-3,-2 2 9,1 1 1,1 1-4,-1 0 1,3 0-1,-1 0-3,-3 0 1,3 1-3,-2 0-1,1 1-2,0-2-4,0 2-1,0-1-1,-2 1-3,0-1 4,4 3-8,-3-7 0,1-2-1,0 1 3,-2-2-5,0-4 0,0-2 1,1-1 1,-1 2 13,5-3 8,-5-3 5,0 3 0,0-3-2,0 0-3,0 0 2,13-8-4,-9 1 2,1 1-9,4-3-1,-4 0-3,0-2 0,4-3-3,-5 1-1,6 0-4,-3 3 0,2-5-2,-3 1 2,4-1-5,-2 1 2,0-1-2,-3 1-5,6-1 1,-4 6 2,0-7 0,0 4-2,0 3-1,0 0-2,-3 0-2,-1 1-5,1 3-11,-1-2-7,2 0-6,-1 2-9,-2 1-8,2 0-14,-3 0-17,1 2-23,0-2-16,-2 4-22,4-2-28,-4 2-18,5-3-21,-5 3-119,0 0-350,0 0 155</inkml:trace>
  <inkml:trace contextRef="#ctx0" brushRef="#br0" timeOffset="103083.6642">17136 8930 104,'-5'5'146,"0"-1"-8,0 4-16,-1-2-12,1 5-4,1-2-10,-1 3-5,1 2-5,0-3-10,4 3-5,-1-2-12,1-2-6,2 0-5,3-1 0,-1 2-8,0-2 2,2-4 0,2 4 3,2-4 5,-1-2-2,2 1-4,-1-1 7,1-2 1,1-2 2,0 1-4,-1-4 1,4 0-1,-2-1-10,0 1 1,1-7-3,-4 3-2,-1-2-2,-2 1-3,-1-2-3,-3 1-3,0-3-5,-2-4-6,-1 6-8,-4-5-6,-2 0-13,0 2-2,-1 3-12,0 2-12,-2 1-6,1 0-19,-1 3-6,-1 1-7,2-1-9,-1 3-13,-2 1-15,7 1-13,-4 0-125,0 0-273,2 3 121</inkml:trace>
  <inkml:trace contextRef="#ctx0" brushRef="#br0" timeOffset="103473.4638">17543 9089 98,'-4'3'152,"4"-3"-21,-4 5-16,3-3-9,-2 1-13,1-1-3,2-2-9,-6 5-13,4-3-5,-2 1-2,4-3-10,0 0 0,-5 2-6,5-2 0,0 0-5,0 0 1,-4 2-7,4-2 5,0 0-6,0 0-3,7-9-8,-4 6 1,1 0-6,1-1 1,1 2-2,0-1 1,0 2-2,2-2 0,-2 2-6,-2-2-1,2 3-2,-6 0-4,10 1 1,-5 1 6,-2 1-4,1-1-4,0 1 5,-3 1 0,1-1 4,-2 7 2,-2-3 1,1 3 2,-5-4-4,-1 7 0,-1-1 0,-3 1-4,0 1 3,-2-2-2,0 2-2,-2-1-5,2-1-1,-1 1-20,5-2-4,-1-5-20,0 5-19,2-6-23,0 4-21,0-1-133,3-4-259,-1-1 115</inkml:trace>
  <inkml:trace contextRef="#ctx0" brushRef="#br0" timeOffset="103910.8161">17966 8838 8,'-6'-3'228,"0"1"-22,0 0-18,-2 2-18,8 0-16,-14 4-16,4 1-12,-3 1-14,7 5-9,-3-4-11,-4 8-9,5-1-5,1 3-8,0-1-10,2 1-2,5-4-12,0 2-4,5-1-9,-4-2-10,7-1-5,-3 0 0,3-1-5,5-3-2,-4 0 0,0-2 0,2 0 0,1-2-3,-1 0 1,3-2 2,-1-2 3,1-2 3,0 1 1,-1-1 3,0-4 0,3 1 2,-3-2-1,1-3 0,-8 2-4,5-3 2,-2-3-4,-3 0 1,-1-1-3,-5 0-3,4-2-3,-8 4 2,4-2 0,0 3-5,-5 1-1,-1 1-5,-1 1-8,-2-1-10,0 1-18,-1 3-13,-4-5-18,1 7-15,2-3-19,-1 1-28,0 3-14,0-4-33,-3 3-92,3 0-290,2-2 128</inkml:trace>
  <inkml:trace contextRef="#ctx0" brushRef="#br0" timeOffset="104233.4124">18018 8501 70,'7'1'191,"5"5"-9,-2 0-16,10 5-10,4 4-9,0 2-9,2 2-12,1 2-5,-3 0-16,3 6-7,-3-3-8,0 3-13,-2-1-4,-2 0-11,-3-2-3,-3 3-2,-4-2-9,-5 0-2,-3-5-6,-2 3-1,-3-2-7,-6 2-2,-2 2-3,-1-3-1,-6-2-3,3 1-3,-7-1 0,7-4-6,-5 1-6,3-4-9,-1-1-10,0 1-13,1-3-22,2 1-15,1 1-14,0-5-8,4 2-32,2-4-23,-1 0-152,0-2-314,4 0 139</inkml:trace>
  <inkml:trace contextRef="#ctx0" brushRef="#br0" timeOffset="105357.4176">18790 8557 99,'0'0'174,"0"-3"-15,0 3-11,0 0-18,0 0-16,0 0-12,0 0-6,0 0-12,0 0 3,-4 11-8,4-2 5,-1 1-7,-2 0 0,3 4-5,1 1 2,-2 1-7,1 2-8,0 0-3,-2 0-3,3 1 5,0 0 2,2 1-7,-2-1-5,3 0-2,0-2 1,1-2-8,0 4 3,1-2-10,1 0 0,2-3-2,-3-4-4,0 0-5,2 0 2,0-1 1,-1-1-1,1-3 2,0 2 3,-1-2 2,2-1 3,2 1-5,0-2 1,-2-3 0,0 1-2,0-1-3,2-1 0,0-2 0,-1-1 0,0-1-2,-1 0 2,5-7-4,-6 4 9,1-1-8,5-5 0,-5-1-2,0-2-2,0 0-4,1-7 4,-1-1-7,0 1-2,2 0-1,-7 5 1,3 1-1,-2-1 0,2 2-3,-4 0-1,-1 1-6,0 0-6,-2 8-11,0-5-3,0 4-10,-2 2-8,0-2-12,-1 1-10,-2 3-2,1 0 0,1-2-15,1 5-11,0-1-11,2 3-18,-4-6-10,1 4-24,3 2-3,0 0-23,0 0-102,0 0-305,0 0 135</inkml:trace>
  <inkml:trace contextRef="#ctx0" brushRef="#br0" timeOffset="105939.1285">19650 8567 75,'0'-5'138,"0"0"-5,0 1-17,-1-1-13,1 5-7,-2-8-9,1 6-8,-3-1-5,2-1-13,2 4 0,-7-3-5,1 3-12,6 0 1,-10 0-11,2 0 2,0 0-3,2 3-8,-6-3-7,1 4 7,-1-2-4,1 3-5,3 0-2,-1 2 2,0-1-6,1 1 1,1 0 0,1 0 7,0 3-3,1-2-1,0 2 4,4 1 4,-1 1 1,2 3-3,1-4 9,3 5 4,3 0-2,-2-1 2,3 2 0,0-1-1,8-1 1,-3 0-4,2-1-3,0 1 2,1-1-4,-2 0 3,-2-1-1,-2-1-6,3 1-3,-2-1 1,-5-1-4,0 0-1,-4-2 2,0 0-3,-2 2 3,0-5-6,-4 5 1,-2-3 3,-1-1 2,-1 3-4,-2-2-1,-3-2-1,2-2 6,-6 3 4,-1 0-5,9-4 9,-4 1 0,7-3 2,-7 1 1,4 0 1,-2-2-6,2-2 3,-4-1-6,2-1-1,2 0 2,0-1 1,1-1 5,-1 1-3,5 0-2,-1-2 2,3 1-6,-1 2 3,-2-4-5,5 2-1,-4-2-3,7 0-11,-2 0-11,4 0-8,-1 2-19,2-2-10,2 0-18,0 1-29,0 0-25,4 2-29,0-2-41,0 2-120,1 0-334,4-2 147</inkml:trace>
  <inkml:trace contextRef="#ctx0" brushRef="#br0" timeOffset="106345.3564">20152 8550 30,'-4'-4'192,"2"3"-20,-5 1-15,7 0-16,-15 1-12,5 5-12,-2-1-7,0 1-3,-4 5-4,-2-1-4,0 7-10,-5 2-3,2 5 5,0-2-3,-1 4 0,-1 1-7,3-2-5,2 1 6,-1 1 0,1-3-4,3 0-1,2 2-4,0-4 0,5 0-5,2-2-4,6-3 2,-3 2-5,3 2-4,3-6-4,2 3-5,3 0-2,-2-2-7,4 2 0,3-3-7,0 0 0,8 2-1,-5-5-8,5 4 3,-4-8-5,2 3 0,-2-5-4,2 1-4,-1-3-1,0 1-8,0-2-14,-6 0-9,-1 1-11,3-4-11,-5 1-13,-1 1-15,-1-4-18,0 2-14,-3 2-25,-4-2-19,7-3-40,-7 3-204,0 0-419,0 0 186</inkml:trace>
  <inkml:trace contextRef="#ctx0" brushRef="#br0" timeOffset="108243.1141">20469 8821 84,'-3'-5'160,"2"3"-15,-4-1-16,4-2-13,-2 0-10,-3 1-6,3 1-12,-1-1-9,-1 1-8,0 1-7,-4-1-7,2 2-6,-1 0-5,-2-1-4,-2 2-9,-1 0-2,2 0 0,-3 2-6,-3 0-1,1 5 0,-1 1-4,-2-4-4,2 4 2,-1-1 1,4 5-1,-1-2-3,2 1 4,2 2 2,2-3 0,1 0-5,2 1 0,2-1 9,0-2-3,3 1 1,2 2-3,1-5-4,4 4 3,0-5-1,3 1-2,0 0 3,2-2-8,1-3 4,3 0-6,3 0 2,-5-3 2,0-1-3,1 1 0,-1-1 1,-2-4-5,1 2 5,-3-1-5,2-2 2,-3 1-3,1-1 2,-2 1 1,2-2-3,-2-1-4,-2 2 1,1-3 7,-1 0 2,0 2 0,-1 0 1,1 1 2,-1 1 1,-1 2 4,-1-2 0,2 3-1,-4 0-3,5 2-3,-5 2-3,1-3 1,-1 3 0,0 0-2,0 0 4,8 9 12,-8-3 9,0 4-1,4-1 0,-3 1 7,-1 3-5,2 1 2,-2 3-4,1 0 1,5 0-4,-3 2 1,-2 5-4,4-2-1,-4 2-2,-1 0 2,4 3-7,-4-1-2,-4-1 4,4 4-2,-6-2-5,2-8 0,-3 7 1,0-7-2,-1 1 1,2-5-4,-2 1 2,5-6-4,1-3 1,-3 0 4,5-4 7,-1 2 12,0-3 8,1-2 3,0 0-3,0 0-4,0 0-4,9-16 1,-2 5 0,2-5-7,0-1 1,4 0-1,1-7-3,-5 9-5,1 0-2,0-2 1,2 1-5,2 3-1,-4-2 0,3-1-2,0 2 1,0 2-3,0 0-1,0-1-4,-4 4 1,3 2-7,-3 0-11,0 1-15,-1 0-14,0 1-17,-1 2-14,-1 0-18,-2 1-13,3 1-21,-4-1-12,6 1-5,-4 0-20,-5 1-24,14 1-174,-14-1-394,9 1 174</inkml:trace>
  <inkml:trace contextRef="#ctx0" brushRef="#br0" timeOffset="108519.1848">20789 9085 184,'1'2'229,"-1"-2"-18,1 6-11,-1-2-14,3 1-16,-3 3-13,2 0-16,-1 5-9,1-2-13,0 0-8,-1 5-10,2 1-11,0 0-10,-2-5-6,-1 5-8,2 0-3,-2-5-8,2 5-12,-2-5-20,1 0-17,-1-2-16,1 0-22,-1 1-20,0-3-23,0-1-26,3-2-18,-3 0-17,1-2-24,1 0-133,1-2-318,-3-1 142</inkml:trace>
  <inkml:trace contextRef="#ctx0" brushRef="#br0" timeOffset="109272.8234">21236 9026 8,'0'0'98,"0"0"-7,0 0-10,0 0-9,0 0-6,0 0-4,-18 4-8,18-4-11,0 0 4,-7 2 0,7-2-15,0 0 7,-5 2-13,5-2-2,0 0 3,0 0 10,0 0-12,0 0 8,-9-3-2,9 3 5,0 0 2,-4-2 0,4 2-1,0 0 9,-1-5 0,1 5-3,-1-5 2,1 5-1,1-5-2,-1 5-1,1-4 4,-1 4 0,0-5 0,0 5-1,-1-6 5,1 6 3,1-2-2,-1 2 0,0 0-4,0-5-4,0 5-4,0 0-6,0 0-4,0 0-4,0 0-1,0 0-4,-8 11 2,5-4-4,-1 0-1,-1 1 5,1 3-4,3-1 2,-2 2 2,1-2 5,2-2-7,0 2 2,0 1-1,4-1-3,2-1 0,-2 3 3,1-4-1,4 1-2,-1-1 2,-1-1-4,2 0-1,4-2 3,-3-2 0,1 1-2,2-3 0,-2 2 3,5-3 3,-7 0-2,5-2-2,-5 1 1,3-2-3,-1 0-2,3 1 3,-6-1 2,0 3 3,-1-4 4,-4 3-2,5-3-2,-3 2-2,-1 1 0,-4 1-2,7-4-1,-2 4-2,-1-3-6,-4 3 1,7-1 0,-1 0-3,-6 1 1,6-3-1,-6 3-1,4-1 2,-4 1-4,0 0 1,4-2 0,-4 2-2,0 0 2,0 0 0,0 0-1,5-2-1,-5 2-6,0 0-2,0 0-3,0 0-8,0 0 3,0 0-2,0 0 0,0 0-3,0 0 1,0 0-3,0 0-4,0 0-3,0 0-2,0 0 2,0 0-6,4 5-9,-4-5-2,0 0 0,0 0-8,0 0-7,0 0-15,0 0-10,-7 8-16,7-8-6,-2 2-23,2-2-21,-3 3-130,3-3-305,0 0 136</inkml:trace>
  <inkml:trace contextRef="#ctx0" brushRef="#br0" timeOffset="109818.2032">21059 8906 106,'0'5'153,"0"2"4,2 2-8,-1 1-7,-1 2-10,3 0-11,-1 0-9,-2 3-12,0 2-11,0-1-4,-5 1-10,2 1-8,0-1-9,-3 2-1,-1 4-5,0-3-10,-2-2-7,2 1-11,-2-2-18,-1 2-20,-1-4-20,1 1-14,-1-3-19,3-4-26,0 0-9,-3 2-33,6-6-77,-2 1-229,1 0 102</inkml:trace>
  <inkml:trace contextRef="#ctx0" brushRef="#br0" timeOffset="110615.4457">21369 8727 69,'-7'3'64,"3"1"-2,-1 1 10,0-2-7,0 3-5,-3-1-5,3 0-6,-1 0-4,2 2 2,-3 1 1,0-1-3,-1 2 6,1 0-5,-2 2 3,-1-5-6,4 6 5,-1-4-8,-1 4 6,2-2 2,1 2-3,-2 2-1,1-1-4,0 1-2,2 1 5,0 2-4,2-6 2,0 6-7,-1-2 0,2-3 3,1-1-8,-2 0 3,2 1 0,2-1 4,-1 0-7,-1-1 1,2 3-1,-1-4-1,3 2 1,-4 2-2,2-7-4,1 2-4,0 1-1,0-1 1,4 0 1,-5-1 1,2-2-6,1 4 8,0-6-1,1 3 5,-2-1 0,2-4-2,4 4-2,0-2 1,-2-1 1,-1 2-4,4-4-4,-3 0 2,4 1-1,-6-1-2,7-1-1,-3-1-3,-2 0 5,2-1 1,4-2 1,-3 0 1,0-1 1,-1 0 1,2-1 1,-2-2-1,-1 1 1,0-4-2,2-1 1,-2 2-1,-4-6 0,3 2 0,0-2-4,-4 5 1,-2-5-2,1-9-4,-1 6-3,-2 0 0,-2-3-7,-1-4 0,-5 3-2,2 5 3,0 2-2,1-3 3,-2 1-1,-1 1-1,-2 0-7,1 1-3,0 2-12,-1 3-8,1-2-1,-1 2-6,4 4-13,-2-3-15,2 5-17,-2-1 3,5 0-11,-2 0-16,1 3-17,2 0-14,-2 1-25,0-1-105,4 4-285,-1-5 126</inkml:trace>
  <inkml:trace contextRef="#ctx0" brushRef="#br0" timeOffset="110983.3966">21489 8545 49,'0'0'137,"0"0"-3,12 5 1,-3 2-5,0-1-7,5 2-12,-1 3 0,5 1-11,3 5-9,-2 3-3,1 1-6,0 3-4,-2 2-11,2-1 0,-2 4-11,-3-3 4,-2 3-7,-1-2-2,-1-1-3,-4 1-3,-1-3-1,-5 5-1,-1-5-2,-1-4-6,-5 5 0,1-6-1,-4 7-7,-1-8 0,-5 5-2,-2 1-4,2-2 3,-4-5-5,-1 4-1,3-1 0,-5-5-7,1 3-22,7-5-19,-5-1-22,5 0-19,2-3-32,1-1-30,2-1-42,0-1-103,3-4-300,1 3 133</inkml:trace>
  <inkml:trace contextRef="#ctx0" brushRef="#br0" timeOffset="111737.4004">21978 8664 81,'3'-3'130,"-3"3"-13,0 0-11,0 0 0,0 0-5,7 5-8,-3 2-7,-4-2 3,0 2-2,4 4 6,-4 0-13,0 1-2,0-1-9,4 1 2,-3 2 12,3-2-6,-3 0 0,3-1-9,1 6 0,-1-1-1,0-5-6,2 6-2,-2-4-5,4-1-2,-2 0-5,0 2-2,2-3-5,-1-2-4,0 0-5,1-1-1,-2 1-4,1-4 3,3 2-1,-2-2-1,1-1-3,1 2 6,-1-1 1,0-4-2,-2 0-1,5 1 0,-5-4 1,5 0-3,-1 2 3,-2-6 8,4 0-6,-3 1-3,-1-3-3,-1-1-5,2-2 2,2-2-2,-3 0-3,1-3-9,-3-2-2,1 0 0,-3 0-1,0-2-2,-2-1 0,1 4 0,-2-1-2,-2 2-1,2 0-1,-4 4-13,2-1-3,0 3 3,-1-2-3,2 5-5,-1-5-8,0 7-7,-1-2-3,1 0-17,0 5-11,1-2-18,-1-1-19,0 5-24,0 0-21,0-4 0,0 4-25,0 0-121,0 0-318,0 0 140</inkml:trace>
  <inkml:trace contextRef="#ctx0" brushRef="#br0" timeOffset="112549.4464">22756 8451 3,'-13'13'146,"1"4"0,-1 4-8,-2 5-8,3-2-4,4 0-6,0 3-9,1 0-1,6 0-1,-2-1-6,3 1-6,3 1-8,-2-5-4,4 2-2,0-5-5,3 0-9,0 3-1,-3-5-4,5-1-8,0 0-6,0 0-4,6 1-1,-5-3-6,3-1-5,-2-1 1,3-1-8,-1 1-1,-1-2-5,-2-3-14,1-3-10,-3 4-5,1-4-7,-1-2-10,0 1-9,1-1-22,-4-1-20,1-1-26,2 1-22,-1-2-39,-3-3-114,1-1-298,1 1 132</inkml:trace>
  <inkml:trace contextRef="#ctx0" brushRef="#br0" timeOffset="113277.503">23190 8690 143,'-2'-11'145,"1"0"-8,-3 1-19,0 1-9,0-1-13,0 1-5,1 2-13,-5 2-9,6 0-5,-5 0-9,2 3-6,0-3-6,-3 5-1,2 0-3,-4 0-6,-1 2-6,1 4 0,-3 0 1,-2 2 0,-3 4-6,4 0-4,-4 2 0,4 1 5,3-1 1,0 1-1,-1 0-1,5 1 7,3-1-4,2-3-4,-1 0-1,2-1 0,1 0 1,1 1-5,-1-3 5,3 1-6,0 2 1,4-6-1,-4 0-3,3-1 7,2-2 4,-3 1 2,1 1-2,1-3 1,1-2-3,0-2-6,-1 0 5,2-2-6,-3 1-2,4-2-3,-1-2 6,-1-1-5,-1-1-1,0-2-2,2-3-3,1-2 0,-1 2-1,-1-1 2,-2 1-1,1 1-1,0 3-2,-3-1-5,1 1 9,0 2-1,-1-2-4,-1 3 1,-1 2-1,-2-2 9,4 5 2,-3-3 1,0 0-2,-1 5-3,3-3-3,-3 3-2,0 0 3,0 0 1,2 10 7,0-5 5,-1 7 5,0-3 1,-1 2 6,0 5 2,3 0-2,0 1 8,-3 1 0,5-1 7,-3 3-7,2-2 0,1 4-6,-2-4 1,0 10-8,-1-10 3,2 7-5,-2-5-1,0-1-2,-2 8-4,0-10-1,0 1 2,-3 3-3,0 2 0,-1-5-3,2-2 0,1-5-2,-1 0 2,1-3-5,0 0 3,-1-3-1,0-1 3,2 1 1,0-5 12,0 5 15,0-5-1,0 0-5,0 0-1,0 0-5,11-14 0,-5 5-2,0 0-3,4-7-1,-4 0-8,4 2 0,-3-2-3,3 2 3,-1-2-7,0 2 3,1-2-4,-2 3 3,1-2-2,-1 1 0,1 7-2,-3-6-4,2 5-1,-3 0-6,0-1-18,0 1-8,0 3-22,-1 1-18,-1-1-20,-1 2-24,1 0-21,-1 1-27,1-1-9,-3 3-15,9-1-173,-9 1-392,6-1 174</inkml:trace>
  <inkml:trace contextRef="#ctx0" brushRef="#br0" timeOffset="113669.3935">23506 9026 38,'4'-2'175,"4"-1"-16,-4 1-10,7 0-20,1-1-12,-6 2-15,6 0-8,-3-1-13,1 2-4,-3 0-2,1 2-14,-4-1-6,1 2-7,0 0-3,-2 0-6,-2 2-5,0 0-5,-3 2 2,-2-2-3,0 4 1,-2 1-10,-1 0-1,-5 3 2,1 2 2,0-1-1,-2 2 9,0 0-4,-1-3 11,5 1-4,-4 0 1,3-5 3,3 0-4,-1 0-5,3-1 1,-2 0 7,6-1-6,-3-2-2,1 1 4,3-3 2,0 2-1,3-1 1,-1-1-2,3-2-1,2 0-3,-2 2-2,1-2-1,1-1-5,7 0-6,-1-1-13,1-2-17,-4 2-25,3 0-23,6-4-25,-3-2-25,1 4-8,1-2-28,-6 1-149,-1-4-323,3 3 143</inkml:trace>
  <inkml:trace contextRef="#ctx0" brushRef="#br0" timeOffset="114115.3548">24020 8676 14,'0'0'121,"-9"0"3,9 0-15,-13 5-5,4-1-6,-2 3 4,3-1-13,-1 4-5,-1 1-3,5-3-5,-3 4 3,3 2-12,-4 1-1,7-1-1,-1 3-4,1-5-11,2 5-1,2-5-2,3 2-5,-1-3-1,1-1-8,0 1 3,4-3-6,1 2-6,1-3 8,0 0-6,1-2-1,-2 2 1,3-5-3,-3 2 6,3-4-1,1 0-1,-3-1 4,2-2-2,-2 1-1,2-6-3,-4 0-2,0-2-4,0-1-1,-4-3-3,2-3-3,-4-1 3,0 0-4,-6-4-2,0 4-4,0 0 1,-1 1-11,-3 0-10,0 4-13,1 0-15,-2 2-16,-1 4-20,3-4-19,-5 3-18,1 2-35,1 2-109,-2-3-282,-2 4 124</inkml:trace>
  <inkml:trace contextRef="#ctx0" brushRef="#br0" timeOffset="115065.4307">23876 9089 56,'-2'-7'121,"2"7"-11,2-4-10,-2 4-17,2-5-2,-2 5-9,-4-5-6,2 2-3,2 3-2,-4-6-11,0 3-5,3 0-7,-4-2-2,2 1-10,-1-1 5,-1 4 8,0-1-5,0 0 11,0 0-9,5 2-2,-6-3 2,6 3-1,-4-4 0,4 4 0,0 0-5,-4-1 2,4 1 0,0 0-7,-5-2 0,5 2-1,0 0-4,0 0-3,0 0 2,0 0 1,0 0 0,0 0 9,1 10 15,4-6-1,2-1-1,-1 2-3,0-1 3,1 4-8,0-3-1,0 2-1,-2 2-1,0-1-2,-3 0-4,2 1 0,-4 0-2,0 0-4,-2 2-2,-3 0-4,-3-3-6,0 2-28,-4 2-11,-4 0-27,2 0-28,-2-4-21,6-1-39,-6 3-138,7-4-307,0-1 136</inkml:trace>
  <inkml:trace contextRef="#ctx0" brushRef="#br0" timeOffset="115897.6379">24253 8390 142,'0'0'158,"0"0"-19,0 0-14,10 0-11,-10 0-10,0 0-2,14 2-10,-8-1-1,4 1 2,-2 0-4,1 1-8,3 1-6,-1 2 3,-2-3-5,5 3 1,-5 0-6,9 4-7,-5-1 1,-4 0-8,7 2 4,-3 3-3,1-1 1,-2 2-3,-1-1-5,-1 3 3,-1 0-11,-2 3 2,0 3-3,-2-5-5,-1 8-1,-1-8-2,-1 8-2,-7-1-1,0 1-6,-3-1-2,-3 1-1,-2 1 1,-1 1-11,0-3-19,0 0-23,0-2-34,-1 1-31,2 1-32,1-3-31,1 4-184,2-8-372,-1-1 166</inkml:trace>
  <inkml:trace contextRef="#ctx0" brushRef="#br0" timeOffset="117926.1733">10672 10074 69,'0'0'204,"0"4"-14,0-4-20,0 0-12,0 0-1,10 1-8,0-1-13,-1 0-8,2 0-12,5 0-4,-3-1-16,6 2-9,4 1-8,-2 1-9,7-3-4,1 0-5,-1 0-8,3-2-4,-3 6-10,-6-4-5,-1 0-7,0 1-15,-3 1-9,-2-4-14,-2 4-7,-1-2-3,-2 0-15,1 2-8,-5-2-7,0 0-6,-7 0 5,9 0-10,-9 0-4,5 2-5,-5-2-22,0 0-13,0 0-21,0 0-115,0 0-262,0 0 116</inkml:trace>
  <inkml:trace contextRef="#ctx0" brushRef="#br0" timeOffset="118238.3059">10756 10245 100,'4'6'166,"0"-3"-2,1-1-6,1 2-6,2-2-9,1 3-2,3-2-6,0-1-9,4 1-9,3 1-1,-3-1-10,6 0-10,1-1-3,5 0-9,2 3-10,-2-2-7,-8 0-9,3-2-5,-4 2-5,1-3-4,-1 1-8,-5 3-16,1-3-11,-5-2-14,3 2-20,-4 0-16,-1-1-21,-2 0-11,-2 0-11,-4 0-15,10 3-10,-10-3-8,5 0-19,-5 0-124,0 0-281,0 0 125</inkml:trace>
  <inkml:trace contextRef="#ctx0" brushRef="#br0" timeOffset="122195.3203">12443 9959 46,'1'-5'156,"-1"5"-15,5-4-14,-2 2-9,-2-3-5,-1 5-9,4-4 0,-4 4-12,1-3-4,-1 3 2,0 0 4,0 0-3,0-3-7,0 3-8,0 0-4,-5-5-13,0 3-4,-4 0-3,-1 0-8,-3 2-7,-7 0 3,-9 0-14,0 4 7,-2-3 1,-1 1-3,2 3 0,-2-3-7,1 1 3,1 6-2,-1-4-2,3 1-2,1 2-2,-2 0 2,11 0-4,1-1-4,-1 2-2,7-3 2,-2 0-3,3 2 2,3 1-7,1-1 1,3-1-1,3-1 2,0 1-3,2-2 1,1 3 0,5-3 0,1-1-11,2 2 4,6-3 2,2 1-5,4-4 3,4 0-3,5 0 2,-1 0-1,-2-2-2,-2 2-1,3-3-4,-9 1-5,2 0-8,-5 1-2,1-2-8,-6 2-1,-3 2-6,-2-1-1,-2 0 2,-2 1 9,1 2 3,-5-3 5,0 5-3,0-5 5,-7 12 0,-2-5 1,-2-1 4,-3 4 2,1 1-1,-4-1 4,1-1 4,-3 0 9,1 3-2,-1-3 3,1 3 3,0-1 5,0 0 15,4 0-14,0 2 1,1-4-4,6 0-3,-2 0 5,4-1-4,-3 0-1,8-2 4,-1 2 1,1-3-2,1 2-5,3-2 5,1-1-2,4 2 3,1-2 1,3 1-3,4 0 0,-1-3 3,5-2-2,-2 3-1,1-2-3,10-1-3,-2 1 2,-5 1-8,-2-4-10,-1 2-11,9-1-13,-7 0-11,-2-2-15,2 2-20,-2-3-18,2 0-26,-4 1-123,0-3-272,0 0 121</inkml:trace>
  <inkml:trace contextRef="#ctx0" brushRef="#br0" timeOffset="122496.184">12742 10172 1845,'0'0'106,"0"0"-36,0 0-33,0 0 2,0 0-5,0 0-9,0 0-6,6-11-4,4 7-1,2 2-5,-2-2-7,4 2-13,0 0-14,4-1-17,0 1-26,0 0-22,1 1-19,-1 1-15,1-1-9,-1 1-137,-5-3-291,0 3 130</inkml:trace>
  <inkml:trace contextRef="#ctx0" brushRef="#br0" timeOffset="122820.3723">13516 10094 27,'-4'-5'100,"4"5"-3,-1-3-11,1 3-4,-4-5-20,4 5 7,-2-3-6,2 3-8,-4-4 0,4 4 0,0 0-1,0 0-3,-4-2 2,4 2 1,0 0-1,0 0 3,-5 0 3,5 0 1,-4-3 0,4 3-6,0 0-5,0 0-7,-10-3-2,10 3-1,0 0-5,-9 3-2,9-3 3,-6 2-3,6-2 4,-7 0-2,7 0-5,0 0 1,0 0-10,-9 1 2,9-1 0,-5 2-4,5-2 1,-5 0-14,5 0-11,0 0-13,-6 3-18,3-1-18,3-2-19,0 0-19,0 0-20,0 5-25,0-5-80,0 0-237,0 0 105</inkml:trace>
  <inkml:trace contextRef="#ctx0" brushRef="#br0" timeOffset="128137.371">13557 9921 42,'0'0'115,"-5"-4"-11,1 1-13,4 3-3,-5-3-18,5 3 13,-10 0 0,10 0-9,-13 8 3,8-6-9,-4 5 7,-4 1-4,3 0 0,-1 4-8,0 0 4,0 1-9,1 0-3,1 3 1,-2-2 1,3 2-16,-1 0 6,3 0-4,1-2 0,0-1-13,4-2 4,0 0 1,1 0-3,0-1-1,1-1 2,0 0 0,3 0-2,0-2-2,0-1-5,0 0 5,5-1-2,-2-1-2,3-2-5,1 1-1,1-2 1,-1-1-3,8 0-3,0-1 0,0-4-1,3 1 1,-3-4-5,7-4 1,-6 3-2,3-5 4,0-1-4,5 0-4,-5-4 0,1-4 5,-3 1-3,1-2-4,-1-1 1,-1-1 1,-4-1 1,-2 0 0,1 2-2,-4-3-3,-1 3 0,-3-1-1,1 1-1,-4-1 2,-1 1 1,-2 6-3,-1 2-4,-1 0 2,1 3 1,1-1 0,-1 4 0,-1 0 3,-1 2 0,1 0-2,1 3-1,-3 2 1,2-1-2,1 0 0,0 5 1,0-5-5,0 5 2,0 0-1,0 0 2,0 0 0,-9 19 3,5-9-3,-1 5 1,-1 2-1,1 4 5,0 6 0,1-1 6,0-1 4,-2 4 1,3-1 5,-1-1 0,3 1 4,0-2 2,2 3-1,-1 0-5,0-3 1,3-6 2,-1 1-4,3 3-1,-2-6-1,-1-1-2,3 0-1,1-1-2,-3-6 1,0 0-2,1-1 3,1-3-2,-1 0-1,-1-1-3,0 0 2,2-3 2,-4 2 0,3-3 0,5-1-1,-9 0 4,13-5-3,-4-2 1,1 3-3,0-3 2,2-4-2,2 1 0,-5-2-4,5-2 5,-5 2-2,1-3-5,-1 5 1,-1 1-2,-2 0 3,1 1 1,-3 3-3,-1 1-3,2-1-4,-3 3-2,1-1-3,-3 3 1,0 0 1,0 0 4,0 0-2,0 15 1,-1-6 2,0 3 1,-2 0-1,2 0 5,-2 6 0,2-7-1,2 1 2,-1 4-1,4-5 0,-1 1 3,-1-2 3,2-3 4,1 3-1,-1-5 7,4 1 4,3 0-1,0-4 3,3-2 3,-3-1-5,8-5-1,-2 1-1,1-2-1,-3-3-1,3 0-3,4-3-2,-8-2 2,1 1-3,1-6 2,-7 1-6,2-3-7,-3 2 1,-4-4-5,-2 4-3,-1-6-2,1 1-1,-5 8-6,1-2-1,-4-1 3,0 8 1,2 2-4,-5-2 3,2 2 0,-3 2 3,0 1-2,-1 0 1,-2 5-2,-1 1 4,1 3 2,-6 1-3,9 0 3,-8 4 2,3 2-4,3-3 4,-1 4-2,4 1 4,3 1 5,2 3-4,-1-4-1,4 1 2,1 1 3,1-2-6,2-2 1,3 2 9,2-3-3,-1 1-1,2-2-1,4-1 5,-3-1-4,8 0 0,-4-4 2,4 2 3,-4-3 2,4 0-2,-1 0 1,0-4 0,-4 1-2,8-3 3,-1-3-1,-2 0 4,1-1-2,3-5 2,-3 6-5,4-4 3,-5 1-4,-1 2-2,0 0-3,-4-1-2,3 0-1,-7 3 1,-3 0-1,2 2 0,-1-2 2,-3 3 1,-1 1 0,-1 0-2,2 2-1,-4 0 0,0 2-5,0 0 5,0 0-2,0 0-4,0 0 6,-11 9-4,9-6 2,-5 2-1,4 2 2,2-1-1,1 5 1,0-1 1,1 1 0,2-1 1,1 2-1,3-2-1,0 5 0,4-1 4,-1-1 2,1 1 1,1 0-1,5-3-2,-7 1 2,4-2 0,-1 1-2,-4 1 1,5-5-3,-8 3 2,1-3-2,2 1-7,-4 0-3,-1 1-1,-3-3-2,0 2 2,-2-1 0,-3 0 6,-2 0-1,-4-2 0,1 2 3,-3-2 1,-6 0-3,8 0 2,-3-4 3,-1 3-1,1-1 1,3-1-3,-1 0 5,0-2-1,3 3 1,4-2 4,-2-1 1,6 0 7,0 0 7,-12 0 3,12 0-1,0 0 0,-4-4-6,4 4 0,3-6 1,0 2-5,4-3 2,0 5-4,2-7-2,5 3 1,-1-3-1,1 0 0,4 0 3,1 0-4,-3 1 1,7-6-3,-4 2 0,3-2-3,-5 4 4,-1-1-3,1-2 1,0 2 2,-4 0-6,1-1-7,-4 5-1,-1-3 0,0 0-5,-5-1 2,1 2-1,0 0 1,-1-3 2,0 7 1,-3-2-3,2 2 5,-3 2 3,1 1-3,-1-3-1,0 5 0,0-4 0,0 4 0,0 0-3,0 0 9,-10 9-2,2-4-3,3 7 1,-1-3 2,-2 6 0,1 0 4,2 0 6,-1-3-1,2 4 6,-1-2-3,3 2-2,-1 0-1,3-3 4,0-1-1,3-2-3,-1-3 2,-2 4 4,5-1-3,-1-3 5,1-1 14,0 0-4,-1-3 0,4 0 3,-2 0 3,-2-1-6,9 0 0,-7-2-4,3-2 2,4-1-4,-3-2-4,0 0 2,2-2-9,-3-1-5,2-4-3,1 1 2,-1-2-1,-2 3-2,1-4-3,0 0-1,0-2 1,0 1 1,0 0-4,-3 1 3,0 4 0,-2 0 2,-1 3-1,0 1 1,-3 2-1,3 0 0,-3 1-1,3 2-1,-4 1 1,0 0-2,0 0 6,0 0 0,4 10-3,-8-2 4,4 0 4,0 1 2,-1 1 1,1 2 1,0 0-2,0 0 6,0 0 0,1-3-3,-1 1 0,4 2-2,-4-4 0,1-1 0,2-1 2,-2 2-3,0-1 0,2-1 3,-3-2-3,5 3 2,-1-5 0,-3 3-1,2-4 3,-3-1 3,2 3-1,-2-3 0,9-1-1,-9 1-1,9-2 2,-5-4-1,1 2-3,0 0-2,4-4 3,-1 1-2,-2-4-7,3-2 2,-1 3-4,-1-6 3,1 0-2,-1 0 0,1-1 2,-2 0-2,1 0 0,-5 4 4,1 2 2,1-2-5,2 4-1,-2-4 1,0 5 1,-3 1 1,2 1 0,0 1 0,-3 0 1,1 0-5,-1 4-1,0 1 0,0 0 3,0 0-3,0 0 2,0 0-1,5 13-1,-5-8 3,0 6 2,4-2 0,-4 3 0,0-3 0,4-1 3,2 4-3,-2-2 0,1-3 0,0 2 3,-1-1 0,2-1-2,-2 0 4,4-4 0,-3 1 3,0 1 0,4-3-2,-4 1 1,4-3 3,-1 1-1,-1-2-1,2-2 1,-1-1-1,2 0-2,2-1-1,-5-3-2,4 1 2,-1 1-5,-4-2 2,3 0 0,-1 2-3,-2 2-1,-1 0-1,-1 0 1,0-2 2,1 3-2,-5 1-2,3 1-4,-3 1 1,0 0-3,0 0 6,0 0-1,0 0 3,-3 13-3,-1-4 1,0 1 1,1 2-1,1-1 2,-3 3-1,1 2 6,-1-3-6,4 1 4,0 0 1,0-1 3,1-1-3,0 0-2,2-2 4,2 0 0,-2 1 4,2-4 0,1 2-2,-1-5 3,0 1 2,2-1 4,7 1 3,-4-3-4,1-1 1,3-1-1,0 0 0,2-2-3,1-5 1,1 2-2,0 0-1,2-3 1,-1 0-3,-1-3 0,4-6-9,-4 6-3,-3-1-5,-1 1-6,1-5 0,-1-6-4,-3 6-7,-2-2 4,-1 3 2,-3 3 1,-1 0 0,-2 4 1,-1-1 2,0 4 1,0-2 2,-4 3 2,2 3 0,-5-2 1,7 3 13,-14 4-4,5 2 8,0-1 3,0 2 4,-5 5 6,6-2-1,-2 4-2,5-2 3,0 4-6,1 0-1,0-4-3,4-1 3,2 4-3,1 0-1,4-3 2,-4-2-1,5 0-5,1-1-15,0 0-6,4 0-11,-1 1-18,3 1-19,-1-3-22,-5-1-7,9 0-25,-8-3-28,4 0-22,-4-2-5,3 0-136,0-2-335,0 0 147</inkml:trace>
  <inkml:trace contextRef="#ctx0" brushRef="#br0" timeOffset="128566.6202">16392 9704 128,'-11'1'181,"2"3"-13,-5 1-1,-4 3-9,2 1-11,-5 7-3,-3 4-5,2-1-7,-1 1-1,5 1 0,-6 2 0,5 3-6,2 2-3,1 0-9,0 2-2,2 1-2,5 0-9,2 2-5,0-1-11,6-3 0,1 0-4,1 0-10,6-3-6,-4-6-2,6 3-10,1-5-2,2 0-5,5 1-3,3-1-2,1-2-5,-5-5-3,9 1-2,-6-2-2,1-1-9,-2-1-15,1 1-14,-1-4-8,-3 0-19,-2 0-12,-1-3-1,-2-1-8,-1 2-10,-5-3-6,7-1-15,-6 0-11,0 0 0,1 0-16,-3-1-16,-3 2-17,7-4-27,-4 1-179,-3 0-384,0 3 170</inkml:trace>
  <inkml:trace contextRef="#ctx0" brushRef="#br0" timeOffset="133859.8538">17140 9976 90,'-6'-4'132,"6"4"-15,-3-2-9,3 2-9,-4-5-11,4 5-7,-6-2-6,2 1-3,4 1-5,-5-4-9,5 4-9,-6-2-1,6 2 4,-9 0-14,9 0 5,-10 0 0,3 3-5,-2-3 7,-2 4-6,2 0-1,-3-1-2,-2 0 2,5 2-1,-6 2-8,1 0 6,2 2-1,-2 0-4,5-2-2,0 2 1,-1 0 0,3 1-2,1 2 0,3 0-6,-3-3-1,3 2 1,0 1 7,2 2-3,1-3 0,1 1 4,2-1-4,-1 0 0,1 1 4,1-2 4,3 1-2,0-1-4,5 2-3,3-1-1,1-2 1,-3-1 1,6 0-7,-2-1-1,-1-3 0,4 1 1,0-4-2,2 1-2,-2-2-2,1-2 2,0-3 1,0 2-1,-1-1 0,-1-3 0,-2 1 0,-2-4-1,-3 1-2,2 1 9,-7-1 8,0-3 0,-2 2-4,-2-3 0,-3-4-5,-2-1 0,0-1-1,-3-8-1,-1 8-6,-1 2 0,-7-7 2,5 7-1,2 0-5,-3 1-1,0 3 0,-3 1 4,2-1-4,4 4-6,-2 1-8,-1 3-4,1-1-10,0 1-7,3 2-8,-2 2-9,2-1-15,3 1-12,3 1-10,-11 1-13,11-1-13,-8 3-5,6 0-24,2-3-15,-2 9-140,2-6-316,-1-1 140</inkml:trace>
  <inkml:trace contextRef="#ctx0" brushRef="#br0" timeOffset="134327.2402">17174 9743 186,'0'0'176,"-4"-3"-17,4 3-16,0 0-9,0 0 5,-7 8-12,2-2-5,4 0-8,-1 3 7,-2 3-9,2-2 3,-4 0-4,3 7-4,-1 0 3,1 0-6,0 3-2,-2 3-7,0-3-4,1 6-6,1 0 3,0 0-3,-1 0-4,4 2-6,-4-1-1,3 2-2,-1-1-2,2 2 0,-4-1-10,3 3-4,-4-3-5,0 2-6,1-3 1,1 0-4,1-1-2,-3-2-4,2-5 0,-1-2-1,1-2-3,2-4-7,-3-1 4,1-2-5,2 1 0,0-2-2,-2 0 0,3-3-2,0 0-6,-1 1-2,-2-2-1,3-2 3,-1 2 1,-2 0 1,3-4 7,0 3-16,0-3 0,0 0-11,0 7-9,0-7-18,0 0-15,0 0-21,0 0-30,0 0-23,0 0-28,0 0-32,0 0-24,0 0-47,0 0-195,0 0-482,0 0 214</inkml:trace>
  <inkml:trace contextRef="#ctx0" brushRef="#br0" timeOffset="135159.3491">17840 9919 83,'-1'-8'146,"1"8"-19,0 0-8,0-1-7,0 1-10,0 0-11,-5-3-3,5 3-9,0 0 1,0 0-4,-8 12-7,8-9 6,0 3-5,-4 2 2,1 1 2,2 2-6,-1 0 4,-2 0-3,2 1-4,4 2-2,-4 3-5,2 0-2,0 0-8,0-3 2,6 3-4,-3-2 0,4 2-4,1-2-2,-3-4-5,4 5-2,1-3-5,-1 0-3,-1-4-3,2 2 5,3-1-6,-4-2-4,1-1 5,-1-2-2,1 0-4,3-3 1,-2 0-1,-1-1 4,4-2-1,-3-1 2,0 0-4,2 0 0,1-2 3,-1-2 2,-4-1 9,5-5-3,-5 4 0,4-4 0,1-2-4,-4-1 1,2-2 3,-5 2 0,0-4 4,1 0-10,-1-7 4,-3 1-8,-2 6 3,0-1 1,-1 0-4,0 2 0,-1-1-1,0 1 2,-1 2-3,0-1-6,-1 2-2,0 3 2,2 1-1,-3-1-2,2 2-2,1-1 0,-5 6 0,5-2-6,-1 1-9,0 1-12,-1 1-13,2 0-15,0 4-24,-1-5-22,1 5-17,-5-4-15,5 4-13,0 0-19,0 0-14,0 0-23,0 0-125,0 0-348,-4 9 155</inkml:trace>
  <inkml:trace contextRef="#ctx0" brushRef="#br0" timeOffset="137623.437">18938 9898 122,'0'-4'130,"-1"0"-9,1-1-21,0-2 4,-4 3-9,4-2-9,-4-1-3,-1 1-6,1 0-4,-1-3-3,0 4-9,1-2-11,-3 0 2,-3 3-8,-1-2-3,2 3-6,-1 1-5,-5-3-6,3 5-6,-6 0 8,1 0-7,-3 3 1,6 1-7,-4-1 4,-1 4 0,2 1 2,0 1-1,-1 0-1,4 2-10,-1 0 6,3 4 4,4-2 0,3-1-1,1 4 4,1-1 3,1-2-1,1-1 3,-2-1-6,6 1 3,0-3 4,1 2-9,1-1 6,2-1 3,-3-1-4,6 0 0,-1-1-3,0-4-3,2 3-11,-2-2 13,0-2-2,5 1-5,-5-2 1,1-1-1,1-1 6,-4 0-6,5-3-3,-1 1 2,-2 1-4,-2-5 1,2 2-5,-2-2 2,1-1-4,1 1 2,-3-3 3,2 1 4,-2 1-9,1-3 5,-1 0-3,2 2-1,-2 0 1,-2-2-6,1 4 4,0 0 10,-1 0 0,2 0-2,-4 2 4,1-1-4,-1 4-1,1-3 0,0 1 2,-3 4-2,2-3-3,0 1 0,-2 2 2,0 0 8,0 0 9,9 5-2,-9-5-2,5 5-2,0 1 8,-4 0 4,2 3 10,6 5-4,-4-3-5,4 7-4,-4-2 3,0 3 0,2-2 1,4 7-5,-6 0 2,2 3 1,-1-4-4,-2 2 0,0-1-4,-3 1-1,5-5-2,-3 5-2,-2-7 0,2 1-3,-1-2-2,1-5 0,-1 1 0,0-2-2,-2-4 0,4 1 1,-4-1 1,1-3 4,-1 2 10,1-2 13,1-1 15,-1 1 4,-1-4 0,0 0-4,0 0-3,0 0-4,12-11-5,-6 2-5,-1 0-3,0-2-2,4-4-3,-4 0 4,3-1-8,1-2-1,-1 2-5,0-2 0,-1-1 1,5 2-3,-4 3-6,0-1 7,-1 1-4,-3 2-4,1 2 1,0 0-3,-1 1 5,0 2-18,-1-1-6,-1 4-7,3 1-13,-5-3-12,3 0-25,-3 5-21,0 1-21,5-5-32,-5 5-30,2-5-23,-2 5-15,4-1-206,-4 1-454,0 0 201</inkml:trace>
  <inkml:trace contextRef="#ctx0" brushRef="#br0" timeOffset="138164.5887">19372 10084 110,'4'-3'215,"4"0"-17,-3 1-19,8-2-13,-3 3-20,3 1-14,2 0-12,-2-2-12,6 4-10,-1-1-10,-5 1-11,0 2-4,3 0-8,-5 1-6,1-1-5,-1 4-9,-2-3-5,-1 2-9,-4 0 1,1 2-9,-5-1-4,0-3 0,-5 5-6,1-1 2,-4-1-3,-5 1-1,-3 0-2,0-1-1,-1 2 3,1-3-6,2 0 2,-2 0-1,3-2 0,2 1-2,1-2 5,-2-2 3,3 1 2,0-1 10,2 0-5,3-1 9,-3 1 3,7-2 2,-5 3-4,5-3-3,-5 2-3,5-2-1,0 0-5,0 0-4,0 0 2,0 0-2,21-5 0,-9 7 0,0-4-3,2 2 0,3 2-3,-1-1 2,7-1-2,-4 2-1,2 0 2,-2 0-5,-1 3 0,2 1-1,-3 2 0,-6-4 1,1 2-4,-3-1 6,0 1-2,-4 0 0,-1-1-3,-3 2 0,0-1-2,-2 0 6,-3 2-6,2-3 3,-5 3 4,-3-2-6,1 2 1,-5-1 0,1-1 3,-5 1-3,6-1 2,-6-2 1,0 0-2,1 0-1,-1-2 3,6 0 1,-4-2-5,3 1-2,2-1-9,-1 0-2,1 0-14,3 0-14,-1 0-20,9 0-21,-11-1-20,4 1-13,7 0-18,-9-3-21,8 0-25,-3 1-108,4 2-312,1-8 138</inkml:trace>
  <inkml:trace contextRef="#ctx0" brushRef="#br0" timeOffset="138967.3327">20041 9811 52,'0'0'147,"-8"7"-17,8-4-15,-5 2-3,5 1 0,0 0-6,-4 0-8,4 2-4,-4 4-7,4-2-6,-1-1 2,1 5-11,0-1-6,4 1 2,-3 3-7,-1-2 3,4 1 0,0-3-7,1 2-3,-1 0-1,1 1-2,0-4-9,-1 0 0,1-2-6,4 4 2,0-2-3,-4-2 0,4 0-2,0 0 8,-1-1-2,2-2-2,0-1 1,0 0 3,-1-1-3,-2-3 1,0 2-3,0-3-3,3 2 3,-2-3 5,0 0 0,0-3-7,-3 3 2,3-4-4,-2 1 10,3-2 0,-1-2-3,-2-2-4,6 1-4,-6-5-4,-1 2-1,3-4-2,-2 3-1,-2-5-5,3-1 1,-2 0-4,-1-1 2,0 0 1,-4 3-3,2-2-7,-2 1 2,0 0-1,-1 6 0,1-3-6,-3 2 3,2 2-1,-3 2 6,0 0-7,3 0-2,0 4 2,-2-1-5,-1 0-13,4 0-15,-1 1-9,-2 1-13,3-2-17,0 5-18,-2-5-20,2 5-10,0 0-1,0 0-12,0 0-17,-4-2-19,4 2-12,0 0-135,-5 9-337,1-6 149</inkml:trace>
  <inkml:trace contextRef="#ctx0" brushRef="#br0" timeOffset="139844.8046">18482 9598 4,'0'0'97,"-8"1"-5,1 2-11,3-2-8,-1 0-7,-3 2 5,4 1-8,0 2-9,-1-1-5,1 1-7,0-1-4,3 1 11,-2 3-1,3-1 4,-3 3 4,6-2-8,0 4 5,0-3 4,2 6 9,1 0-18,1 0-3,3 2 1,0-2-6,-1 1 1,0 0-5,0 0-2,0-2 0,-4 4 0,0 0 0,0-1-7,0-2 2,-1-1-6,-1 2-3,-6-5-4,2 3 3,-2-3-3,-2 0 3,-1 0-5,-2-2-3,3-1 2,-4 2 4,-1 0-2,0-4-3,-1 3 4,0-3 0,1 0 6,-1 0-1,0-1 2,2-1 5,0-1-5,-1-2 2,4 3 0,-2-3 4,3-1-4,-4-1 5,9 0-2,-7 0-2,7 0-6,-6-1-1,6 1-1,0-7-2,0 7-4,3-4 2,2 1 0,-1 1-2,2 0-4,-1-2 0,1 3 2,0-2-3,-6 3 1,8 0 0,-1 3-4,-3 2 1,1-4-2,-1 5-2,1-2 4,-3 6-4,1 1 1,-3 1 0,0 1-2,0 3 3,-1 2-3,-2-1 3,-3 2-2,3 6 1,-2-5-2,-3-2 3,3 7 0,-1-8-1,1 1 1,0 0 0,-1-2 0,-1 0 3,6-2-3,-2 1 1,2-4-4,1 0 7,1-1-5,-1-1 2,4-2-1,1 0 5,0 0-2,5 1-3,0-3-12,7 2-14,0-2-14,1-1-19,1-1-20,0-1-35,10-2-28,-7 0-31,6 0-129,0-2-321,2-1 142</inkml:trace>
  <inkml:trace contextRef="#ctx0" brushRef="#br0" timeOffset="140761.7613">19545 9682 71,'12'-9'117,"-3"1"-9,3-1-10,-3 2-8,9-3 0,-6 7-9,4-5-5,-3 2-6,1-1-7,1 2 2,-3 0-1,-2 4-17,3-3-1,-3 3 1,-3 1-15,3-1-1,-4 1-1,1 1-6,-7-1-5,7 4 1,-3-2 7,-3 4 2,-1 2-3,0 1-2,-1 2-3,-1 3 6,-2 1-1,1 2 0,-5 7 4,2-1 3,1 2 1,-1 1 0,0 0 0,2-2-1,-1-3 2,1 3-1,3 1 2,-1-1-4,0-6 1,0 2-5,1-3-2,2 0 2,1 1-3,2-4 0,-1 2 1,2-2 0,0-3-1,2-1 4,-1-1-2,-1 1-3,4-3 0,1-3-3,1 2 1,1-4-3,2 1 1,0-1 2,4-4 0,0 1-2,0 1-5,0-4-1,0 1 0,-8-1-1,4 1 2,-2-1-1,0 0-6,-3-1 3,-2 1-5,-1-1-1,2 0-2,-5 0-4,1 1 0,-4 1-2,0-4-3,0 7 4,0-5-4,0 5 0,-5-2-4,5 2-4,-12 0 2,12 0 1,-13 2 2,4 1-2,1 2 4,-1 1-1,-1 0 2,1 3-1,1-1 1,1 2-2,-3 1 2,3 4 3,-2-1-5,8-3 3,-3 5 3,0 1-2,4-2 1,0 1 0,3 0 3,2 0 0,0 1 0,2-3 1,3 3 2,0-2-1,3-1 4,-1 2 1,1 0 0,0-2-2,-2 1-3,2-3 8,-3 2-3,-2-1-3,-3-4 1,0 1 2,2 0-2,-6 0 0,4 1 1,-8-1 3,3-1 0,-3 1-4,-4-2 2,0 3-2,0-3 4,-2 0-5,-2-1 4,-1 1-5,1-1-6,-1 1-9,3-1-13,2 1-17,-3-3-23,2 0-22,3-1-30,-1 1-31,4 0-43,-5-2-97,5 0-311,2-3 139</inkml:trace>
  <inkml:trace contextRef="#ctx0" brushRef="#br0" timeOffset="143591.3057">20998 9881 70,'-6'-3'163,"2"3"-4,-3-2-12,1 2-8,6 0-12,-10 2-14,5 1-7,-2-3-15,3 2-4,-3 3-14,3 0 4,-4 0-1,3 4-5,-3 3-3,2-3-8,-3 4 1,8 4-4,-6-5 3,5 0-9,1 3-1,-1 2-7,2-3-1,2 2 2,-1 0-7,5-4-1,-2 5-3,5-2 0,1-2-6,3-1 11,-5-3-11,10 0 2,-4 0 1,2-1-3,-4-1 1,7-2-1,-1-3 5,1 1-3,0-3 1,-5 0-3,4-3 0,0-2 2,1 0-3,0-2-1,6-3 1,-10 2-1,3-2 0,-4-1-2,2-1 0,-3-2-1,0 2 0,-3-3-2,-1 1-3,0-3 0,-4 0-4,-1 0-4,-3 1 0,-1 3 0,-4-3-4,-2 2 2,1 5-9,-4-1-3,-1 3-6,-3-5-6,-4 2-6,-3 3-6,4 2-12,-1 1-8,-1-1-11,1 1-6,2 1-18,2 0-15,3 3-19,0 2-14,0-2-18,-2 1-17,8 1-142,-5-2-334,9 0 147</inkml:trace>
  <inkml:trace contextRef="#ctx0" brushRef="#br0" timeOffset="143953.0203">21127 9685 67,'0'0'197,"0"0"-21,0 0-14,0 0-10,-4 8 3,4-2-4,0 4-9,0-1-9,3 4 9,2 1-5,-3 6-5,-2 4-12,4 4-1,-4-3-4,0 1-10,0 0-3,-1 4-9,-2 2 0,2-3-4,-4 0-9,4-3-5,-3 5 3,-5-3-11,6-1-4,0 1-6,-4-1-1,-2-1-6,1-2-6,2 1-3,2-8-6,-4 0-2,2 0-3,1 0-3,1-5-4,2-3-3,-1 1 0,-1-1 0,4-1-18,-5-2-13,3-1-14,0 2-13,1-2-27,1 0-24,-1 0-23,1 0-23,0-5-31,0 4-20,1 0-25,-1-4-184,0 0-427,0 0 190</inkml:trace>
  <inkml:trace contextRef="#ctx0" brushRef="#br0" timeOffset="144629.3758">21578 9588 21,'0'0'154,"0"0"-12,4-3-5,-4 3-2,0 0-3,18 3-9,-8 2-1,3 1-4,1 2-9,2 1-2,3-1-1,7 9 5,-3 1-8,0 1 6,1 2-22,-2 4 3,1 1-11,-1 0-2,-2 4-6,-2-1-5,0 4-2,-5-3-6,-1 1-4,-2 3-3,-5-3-5,-1 1-4,-4-1-3,-2-2-4,-2 0-1,1 0 0,-6-4-7,1 1-2,-2 1-2,-4-5-4,0 2 3,-3-4-4,4-4-1,-4 2-1,1-5-6,1-1-4,-1-2-11,1-1-8,4-1-11,0-1-8,1 1-11,1-6-15,3 1-14,-1 1-15,0-2-16,4 1-26,3-3-23,-6 0-29,6 0-143,0 0-350,-1-8 155</inkml:trace>
  <inkml:trace contextRef="#ctx0" brushRef="#br0" timeOffset="145006.2406">22529 9924 28,'0'0'264,"0"-3"-19,0 3-22,4-6-24,-2 3-18,-2 3-19,13-5-19,-2 4-13,6-3-11,2 0-14,-1 3-10,4-2-11,1 3-10,4-1-6,-7-2-8,3 3-3,4-1-4,-7 0-9,-3-2-11,2 3-10,-6-2-8,-2 1-10,2 1-14,-8-1-12,4 1-16,-9 0-22,8 0-18,-8 0-22,8 0-16,-8 0-8,0 0-19,0 0-146,0 0-312,-12 8 138</inkml:trace>
  <inkml:trace contextRef="#ctx0" brushRef="#br0" timeOffset="145278.1717">22529 10101 131,'0'5'189,"0"-5"-12,0 0-18,11 2-13,-4 0-16,7-2-11,-3 1-8,2 0-7,6 2-14,0-6-8,-1 6-8,0-3-10,-1 0-21,2 0-18,1 0-13,-2 0-18,0 0-22,-5-3-18,5 1-12,-7-2-27,1 2-35,-1 1-100,-2-2-236,1-3 105</inkml:trace>
  <inkml:trace contextRef="#ctx0" brushRef="#br0" timeOffset="146107.3266">23407 9723 96,'2'-5'208,"1"1"-20,1-4-13,-2 1-13,-1 2-10,1 1-14,-2-1-13,0 1-11,0 4-11,-2-8-11,1 5-11,-3 1-8,-1 1-7,-4-1-5,3 0-8,-6 2-6,0-2-6,-1 1-6,-3 2-4,1 3 0,0-2-8,3 2 1,-2-2-6,2 3 1,0 0-5,2 2 3,0 0-3,-1 0-2,3-1-2,1 2 1,-1 0-4,2 1 0,5-1 0,-1 3 1,1 0 5,2-4 0,1 4 2,-1 1 1,5-1 3,0 1 1,1 2-5,-1 1 0,3-2 1,0 3-3,-2-6 0,3 3-3,0 0 3,-6-1-6,4 0 9,-1 0-10,-3-4 2,0 3-1,-3-1-1,1-2 0,0 0-4,-2-1 3,-2 0 2,2 1-4,-2-1 1,1-1-3,-3-1 4,0 1 3,-1-1-3,0 0 0,0 1-1,1-5 2,-1 3-4,-1 0 4,3-2-2,-4 1-2,3-1-1,4-2 1,-7 1 0,2 1-1,5-2 4,0 0 2,-8 2-3,8-2 1,-2 1 2,2-1 2,0 0 0,0 0 1,0 0-1,0 0-1,0 0-3,0 0 1,0 0 0,0 0-1,0 0-2,0 0 1,15-5-2,-15 5 3,11 0-5,-3 0 1,-8 0 1,8-1-3,-3 2 0,-5-1 1,9 2-1,-4 2 4,0 0-4,-1 0-1,-1 1 2,-1-1 2,-2 2-1,2 3 1,-2-1-4,-2 1 1,1-1 4,-3 1-2,0 1 4,0 2 1,-2 3-1,1-3 1,1 2 1,-1 1 0,-3-2-1,0 3 2,1-2-3,1 2 1,-1-1 0,3-5 1,0 2-4,2-2 1,-2-3 0,2-2 1,1 2 2,1-1 6,0-2 1,-2 1 5,2-5-1,4 7-2,-1-4-2,3-1 2,0 2-4,-1-3-3,3 1-13,4 0-17,-6-1-20,4 0-28,4 3-30,-2-8-24,-2 4-36,5-3-35,3 0-176,-4 0-400,3-1 176</inkml:trace>
  <inkml:trace contextRef="#ctx0" brushRef="#br0" timeOffset="146857.4721">23766 10019 153,'1'-9'175,"-1"-2"-14,4-1-17,-4 0-15,0 0-13,-4 2-1,4-2-10,-1-1-12,-2 4-9,-2-3-11,0 2-10,1 1-3,-4-1-11,2 1 3,-3 1-12,1 3-4,-2-2-3,1 1-5,0 2-4,0 0 3,-3 1-10,1 3-2,-1 3 3,-1-1-2,3 4-2,-3-2-1,-4 4-2,3 2 3,3 1 7,-2-4-4,3 8-6,-2-3 1,3 5 2,0-3 9,4-2-2,1 0-2,0 0 3,3 0-6,1 0-3,1-2 4,3 3-4,0-5 3,1 3-4,-1-4 4,1-1-6,0 2 1,2-3 2,-1-2 1,3 1-1,-1-1 3,-1-1-5,-1-4 1,3 1 1,-1 0-6,1-2 1,-1 0 3,2-3-5,2 1 0,-3-3 1,0-1-2,0-1 3,-2 1-3,2-1-3,1-3 3,-1 0-1,-6 2 2,7 2 2,-6 0 7,1 1 9,-4 1 0,3 0 0,0 3-1,-3-2 2,2 1 0,-2 4-5,-1 1-3,4-6-3,-3 3-2,-1 3-1,0 0-5,0 0 2,0 0-1,0 0 3,0 0-4,-1 15 5,-2-5 6,3 2 3,-1-2 5,1 7-1,0-1-4,0 2 1,0 0-1,0 1-4,1 0-1,-1 1 1,0 0-3,0-1 0,3 0-1,-2-2 1,-1 3-3,0-2 0,0 2-2,2-4 1,0-5-1,1 3 0,0-4 2,-1 1 8,0-4 5,2 1 11,0-4 8,1 1 0,0-1 5,-1-3-1,5 0 0,-2-1 1,0 0-4,2-2-2,4-3-9,-4 0-2,3 0-1,-1-1-1,-2-3-3,2 1-3,-1-2-3,3-2-2,-3-2-1,-5 3-2,3-3-3,1-2 2,0 3-1,-4 1-4,-4 0 1,3-1-5,0 4-8,1-1-4,-2 0 3,-2 3-8,4 0-12,-4 1-15,-1 0-16,3 1-17,-3-2-21,1 2-14,-1 2-14,3-2-16,-3 1-20,2 1-19,-2 3-20,3-5-22,-3 5-151,0 0-399,5-2 177</inkml:trace>
  <inkml:trace contextRef="#ctx0" brushRef="#br0" timeOffset="147438.7843">24168 10140 166,'9'-5'214,"-1"-1"-18,7-1-20,-2 3-12,1-2-16,-1 2-12,0 2-16,1-3-8,-1 4-12,0-3-7,2 4-12,-1 0-8,-2 3-7,-1-2-8,0 0-5,-2 1-2,0 1-7,-3-1-6,-2 2-4,1 1-4,-1-1-4,-4 2-1,0 0-1,-1 1-3,-3 2-2,-4-1-2,1 3 3,-6 2-4,-4-1-5,3 1 2,-3-3-7,2 3 0,-2-1-1,1-4 3,0 1-2,1 0-2,4-4-2,1 2 3,2-1 2,-2-1-5,5-3 1,-2 3 0,2-2 0,1-1 1,2 1 0,2-3 4,-4 2-3,4-2-1,0 0-6,0 0 3,0 0 0,0 0-2,10-8 1,-2 6 0,1-2 0,2 0-1,-1 0 4,3 1-7,-1 0 2,-1-1 3,2 1-3,-2 2-2,-1 0 2,4 1-1,-5-2 2,3 2 2,-3 2-3,0-1 3,-4 0-5,4 0 1,-1 3 3,-3-2-2,3 2-2,-2 0 5,-1-1-4,-1 4 3,0-3 0,-3 2 1,3-2-5,-3 3 3,-2-1 2,1-2 1,-4 3-3,0-2 2,0 2 2,2-3 2,-7 0 1,0 1 0,0-1-1,-2-1-3,1 2 2,0-3-1,0 1-3,-1 1 4,2-2-11,-3 4-13,2-6-18,2 2-11,1-2-18,-6 2-19,3-2-30,2 0-15,-2-2-31,0 2-132,3-1-318,0 0 141</inkml:trace>
  <inkml:trace contextRef="#ctx0" brushRef="#br0" timeOffset="148218.2598">24513 9726 153,'9'-8'168,"1"1"-19,-1 2-21,0-2-2,5 5-13,-2-2-11,-2-1-14,4 2-9,0 3 0,-1 0-10,-3 0-11,1-2-3,0 4-5,-3-2-9,-1 4-5,2-3 1,-2 3-7,-2-1-2,-1-1-1,1 5-5,-3-2 5,1 5-15,-2 0 0,-1-1 4,0 6-4,-4-1 8,-2 1-6,2-3-2,-2 5 1,-3 0 1,1 0-5,0-3 4,2 3 2,-2 0 5,-2-2-6,1 2 0,1-3 1,-2 1 14,5-3-6,1 0-4,0 0 1,3-2 0,1 2 4,1-5-3,2 3 2,-2-5 0,3 2 2,1 0 4,3 0-5,2-3 6,-1 0-5,5 0-3,-2-2 0,2-1 3,-2 1 1,1-4-3,1 2 2,4-3-3,-1 3-3,-2-8-1,4 4-4,-7-1-2,-1 0 5,2 1-5,-3-1 3,2-2-3,-3 2 4,-2 1-4,-3 1-1,3-1 3,-5 3-3,2-3 0,-1 0-2,-3 4-4,0 0 1,0 0 1,-11-4-1,6 3-2,5 1-3,-16 1 1,9 1 0,1 0-1,-2 3-4,2 1 4,-2 0-2,0 2 1,5 1-3,1 0 3,-4 3 2,6 1-4,4 0 5,-2 3-2,0 1 0,4 0 0,-2 0-1,2-3 1,2 4-8,1-1 7,-3 2 3,3-2 1,8 4-4,-8-3 1,2-3 1,1 1-1,-3-2-4,0-1 8,-1-4-2,-1 1-5,-4 0 1,2-1 2,-3-2 1,0 1 0,-2-4 1,0 2 10,-3-1-2,-3 1 2,-4-2-3,-2 0-2,-4 1 0,-1 0 1,1-4-2,-4 3 0,0-2-16,1-2-18,0 3-30,-9-2-30,9 0-29,4-1-38,2 2-63,-5-2-127,5 2-372,1-4 165</inkml:trace>
  <inkml:trace contextRef="#ctx0" brushRef="#br1" timeOffset="159229.2681">23984 10607 71,'0'0'171,"0"0"-19,0 0-10,0 0-5,0 0-10,4-2-7,-4 2-16,0 0-1,0 0-8,0 0-8,0 0 1,0 0 1,0 0-4,0 0-6,0 0-4,0 0-6,0 0-4,0 0 1,0 0-4,0 0 2,0 0-4,0 0-3,1 12 1,-1-7 13,0-1-4,-1 3 0,-3 0-1,4 5-5,0-2-2,0 4-4,3 2-3,-2 0 2,2 3-5,-1-4-3,2 4-3,1-1-4,-1 1 0,4 0-5,-5-1-4,4 0 5,2 0-3,-1 1-3,2-3-7,0 2 0,0-2 0,3 1-3,-1-2-3,0-1 2,2-1-6,-3 0 2,1 0-3,-4-5 1,1 3-1,0-4-2,0 3-3,-4-4 4,4 2-3,1-3-1,-5 0 0,0-1-2,0 0 2,0-1 3,1-1-4,-3 1-5,-1-2-6,2 2-5,-4-3-3,3 2-11,-3-2-9,2 3-10,-2-3-11,0 0-13,0 0-22,0 0-25,0 0-28,0 0-20,0 0-29,5-9-27,-4 4-152,-2-1-401,0-1 177</inkml:trace>
  <inkml:trace contextRef="#ctx0" brushRef="#br1" timeOffset="159980.669">24051 10534 153,'-7'5'145,"-3"-1"-4,2 1-13,-1 3-6,1-2-7,-1 3-5,2-1-8,-3 0-9,0 2-9,1-2-1,1 1-11,-2 0-2,-2-1-6,6 0-4,-3 1-4,0 0-3,0 1-3,1-3-6,2 2-5,-1 0-2,3-5-4,-3 3-2,2 0-5,0-4 0,1 2-7,0 0 1,2-1 1,-1-2 7,3-2 8,-1 1 3,1-1 5,0 0-3,0 0-3,0 0-2,0 0-3,0 0-2,8-12-3,-6 7-3,2-5-2,4 2-4,-3-1 1,1-1-5,1-2-4,0 3 2,0-6-4,2 3-2,2 1 1,-2-4-2,-4 7 1,3-1-1,-2 1-4,-2-2 4,2 3-2,1-2 0,-1 2-4,-2 2 2,0-1-2,-3 1 3,7 1 0,-3 2-2,0-4 0,-2 4-3,1-1 0,-4 3 1,6-1 2,0 1-1,-6 0-1,8-3 1,-8 3 1,0 0 2,10 3-3,-3-1-1,-1 1 0,-1 1 0,1 1 6,0-1 0,5 1 4,-3 4-6,-1-2 3,2 1-3,3-1 1,-1 7-2,-2-5 1,1 1 0,-2-1-1,1-1-2,1 1 0,-3-2 4,0 2-4,1 0 1,1 0-1,-4-1 3,0-4-1,-1 1-1,0 0 2,1-1 2,-3-1-3,1 0 0,0 0 3,-3-3 7,3 3 1,-3-3 6,0 0 5,0 0 2,-2 5 2,2-5-6,-10 1 0,2-1-5,0 0 4,-4-1-3,-8 0-6,1 1 1,-8-1-1,5 2 1,-4-2-6,-2-1 1,6 4-2,-6-2-3,6 0 3,0 0-6,3 0-1,0 1-6,4-2-10,0 2-8,4 0-16,-3 0-18,3 1-22,3 2-25,2-1-19,1 0-25,0-1-27,2 1-36,0 4-107,3-7-346,-1 5 154</inkml:trace>
  <inkml:trace contextRef="#ctx0" brushRef="#br1" timeOffset="160523.0283">24509 10989 76,'-3'-3'239,"3"3"-25,0 0-20,-4 0-20,4 0-6,0 0-11,-9 9-11,6-3 0,2 3-5,-2 0-11,0 1-9,-1 3-11,1 4-12,-2-3-8,-1 3-2,3 0-10,1 1-7,-2-3-9,1 0-7,-1 1-3,1-1-2,-1-4-6,2 2-7,1 0-2,0-2-4,1 1 0,-3-3-3,2 0-4,1-1-3,0 0-4,-1-2-5,1 0-5,1-1-7,-2-1-11,0 0-4,1-4-6,0 7-10,0-7-11,0 3-11,0-3-29,0 0-27,0 0-19,3 3-24,-3-3-25,0 0-31,9-11-112,-7 5-347,5-3 154</inkml:trace>
  <inkml:trace contextRef="#ctx0" brushRef="#br1" timeOffset="161197.2463">24513 10926 61,'2'-7'191,"-1"0"-22,-1 0-15,0-1-16,4 4-11,-2-4-11,2 2-3,2-5-7,3 6-11,-1 0-8,1 0-8,5 2-9,-1 1-5,6 0-10,-5 2-2,7-1-9,-3 4-2,1-1 0,-2 1-8,0 0-4,2 2-4,-2 1-3,-8 1-3,2-2 2,-1 1-5,-2 3-3,-1-2 0,-1 3 3,0 0-11,-4-1 4,1 1-4,-3 1-1,-1-2 1,1 0-2,-6 1 4,-2 0 1,-1-2-1,0 1-5,-7 2 2,0 1 0,0-6 1,-2 3 1,1-3 1,-1 2 0,0-2-2,1 1 3,0 0 1,4-2 6,0 0-3,-1-3-2,0 4 0,0-5 3,5 3 2,2-3-1,1 2 2,-2-1-5,2-2 2,1 0 0,1 3 0,4-3-3,0 0-3,-6 3 1,6-3-1,0 0 1,0 0-4,0 0-1,0 0 0,19 1 3,-15-1-2,11-2 4,-7 0-3,3 2 7,1 0 1,-2-3 2,3 1 5,0 2-3,-3 2-1,3-2-4,0 0 1,2 3-4,-3 0-3,1-1 4,-2 1-3,0 1-4,2-3 6,-5 4-6,3-1 1,-2 0 1,3 3-1,-4-2-2,5 0-2,-6 3 6,0-1-6,2 0 1,-1 0-2,-3 1 0,3-1 4,-7 0-3,4 3-2,-5-2 2,4-1-3,-4-1 3,-4 2 2,3-1-2,-1-2 1,0 2-3,-2-1 1,0-2 7,3 3-2,-3-1 1,-1-1-1,1 0 0,-2 1-1,0-2 0,-1-1 8,-1 2 3,-2 0 0,3-4 4,-6 2-4,0-2 8,-4 0-1,1-1 2,-2 0-2,-1-2-1,0-2-2,1 1 0,0-2-2,-4 1 2,5-1-1,0 1-3,-1-4-3,-1 3 2,3-2-1,0-1-5,0 3 2,1-4-4,3 4 0,0-2-4,0 3-10,1-1-12,2 0-21,-2 1-20,0-3-32,6 6-44,-3-2-46,3-1-232,1 2-447,0-4 198</inkml:trace>
  <inkml:trace contextRef="#ctx0" brushRef="#br0" timeOffset="169791.1851">1095 12272 95,'0'-5'127,"2"2"0,-1-4-9,1 3-12,0-1-5,1 0-7,-3-1-8,0 1-3,4 1 2,-4 1-1,2-1 5,-2 4 0,0-6 6,0 6-1,1-5 3,-1 5-18,0-5 0,0 5-12,-3-7-1,-1 5-5,1-2-5,1 1-5,-3 1-8,-1 0 1,1-2-4,0-1-3,-4 1-6,0 4-3,-1 0-4,-2-1-3,-1 1-2,0-1-1,-1 2-1,-3 0-7,-2 2 2,6 1-3,-3 1-1,4-2-4,-2 1 3,5 1-4,-1 0 1,-2-2 1,6 1-3,1 1 1,-2-2-3,2 2 3,-1-1-3,1 1-1,4 0-1,-7 5 0,5-1 2,1 3-3,2-2 2,-2 2 1,2-1-6,2 0 2,0 5 3,1-3 1,2-1-1,-1 5 3,5-7 0,1 6-2,0-2-3,4-2 9,0 1-8,2 0 6,-1-1-4,0 1-2,2-4 3,1 3-1,-5 0 0,6-1 1,-8 1-3,-1-4 2,-1 2-6,-2-2 12,-3 3-3,2-1 0,-2 0-2,-3-1 0,-1 3 2,-5-2-5,1 0 4,-2-1 3,-3 0 0,-1-1-1,-1 1 2,-1-1-4,-2 0-1,2-4 5,-2 0-4,0 0 0,0-3-1,1 2 2,2-3 4,-3 0-3,2-3-1,1 0 3,2 1 4,1-2 7,0 2-1,3-3 2,-1 0-1,2 0-4,-1 1 7,1-1-2,1-3-4,2 1-1,1-1 0,3 2-5,-1-3 1,1-2-1,-1 6-1,5-4-7,-1 1 5,3 1-6,0 0-10,0 2-6,1-4-14,-2 4-7,0-1-16,3-2-21,-5 5-23,2-3-26,4 1-6,-2 1-27,0-3-36,-6 2-99,6 0-317,-5 0 140</inkml:trace>
  <inkml:trace contextRef="#ctx0" brushRef="#br0" timeOffset="170333.2452">931 11817 33,'-5'3'159,"-3"2"-1,-1 3-25,2-3-13,-1 3-8,0 1-8,1-1-5,-1 1-11,3-1-12,0 1-5,-2 0-5,2 0-10,1-2-6,2 0-5,-1-2 0,1 2 0,-2-3-11,4 1 0,-1 0-4,1-5-3,-3 4-1,3-2 7,0-2 0,-1 4 2,1-4 8,0 0 3,0 0-7,0 0-4,0 0-2,0 0 1,9-14-5,-4 7-3,1-3-2,2 3-3,-1-3 0,2 2-4,-2-1-1,4-1-1,-3 0-3,1 2 2,1-2-8,-1 3 4,0 0-9,-5 3 7,5 2-3,-4-1-2,3 1 0,-3-1 0,-5 3 0,11 0 3,-2 3-6,-2-2 1,0 3 2,3 0 3,-3 4-5,2-3 3,-1 2 0,0 0 0,-1 0-2,1 1 5,-1 1-3,2-2 2,-1 2-7,-2 1 4,-1 0-4,4 0 5,-4 2-1,0-2 0,1-1-7,-3 1-17,5 0-2,-6 1-20,5-3-10,-2 2-20,-1-3-11,1 3-28,4-3-29,-5-2-140,-2-1-305,5 3 136</inkml:trace>
  <inkml:trace contextRef="#ctx0" brushRef="#br0" timeOffset="170719.279">1828 11865 96,'-5'-1'149,"-3"0"-16,2 0-10,-2 1-14,-6 1-11,4 1-10,-3 2-3,-4 3-6,-3 2-9,5 0 10,-10 7-5,8-5-5,-6 5-8,2 4 4,1-1-1,3 3-2,0-1-6,2 2-2,1 0 2,1 0-3,4 1-1,-1 1-3,2 2-2,3-2-1,3 2-6,0-2-5,4 3-7,-2-4 1,5 5-3,-1-3-3,6-3-1,0-6-5,0 2-1,1-4 2,5 6-9,-3-6-3,1-1-7,10 1-16,-8-4-13,0 0-18,0-1-14,0-2-23,2 0-23,0-5-16,-4 3-24,0-3-120,-4 0-288,3-1 127</inkml:trace>
  <inkml:trace contextRef="#ctx0" brushRef="#br0" timeOffset="172688.0507">3012 11814 2,'9'8'136,"2"6"-14,4 0-7,-1 0 0,4 6-7,-3 0-11,3 1-7,0 2-7,-5 0-14,0-1 5,-3 2-18,-1 0-4,-5 1-9,-3 1 13,-1-6-4,-1-2-2,-3 7-2,-3 4-1,0-5-7,-6 1-3,0-1-1,-2 1-4,2-2-4,-6-2-4,3 1 0,5-5-8,-3-2-13,1-2-8,3-2-13,1-3-10,3-1-9,-1-1-1,2-2-6,3-3-20,-1 0-32,3-1-126,0 0-239,0 0 107</inkml:trace>
  <inkml:trace contextRef="#ctx0" brushRef="#br0" timeOffset="173423.2221">3447 12198 117,'0'0'180,"0"0"-4,6 3-12,-6-3-11,11 5-11,-1-1-14,3-5-11,4 0-8,5 2-13,-1-1-10,-1 0-11,3-1-7,-2 1-10,-1-2-17,0 1-6,0 0-8,-1-2-16,-6 0-7,-1 3-6,1-1-9,-3 0-9,-3-3-6,-7 4 4,10 0-16,-10 0-3,9-3 1,-9 3 2,2-5 9,-2 5-2,-2-8 14,2 8-4,-4-6 2,-1 0 13,2 0-4,2 3 10,-5-1 14,3-1 13,-1 2 8,3 1 6,1 2-2,-9-5-4,5 3-1,4 2 8,-5-2 3,0 0-2,5 2-4,-9 0-4,9 0-3,0 0-3,-5 6 11,3-1 7,-1 0 7,-1 0-3,4 2 3,-3-1-7,2 2-3,-1 1 7,-1 1 0,0 7-5,2-9-4,0 3-3,1-3-5,-2 0-3,2 1-2,0 1-5,0-5 1,2 3-6,-2-3 1,0 1-6,0-3-1,-2 1-3,4-1-6,-2-3-2,-2 7 1,2-7-3,2 2 6,-2-2-2,0 0-3,0 0-3,0 0-6,0 0-6,0 0-4,6-19 4,-2 8-6,-3 1-8,2-3-9,1-3 1,1 1 2,-5 3 0,5 0 3,-5 0 3,5-1 4,-5 5-3,4-1 10,-4 2 3,5 0 3,-5 2 6,1-2 4,2 3-1,-3-1 3,1 2-2,0 0-1,2 1 0,-3 2 2,4-3-2,-4 3 2,0 0 0,0 0 4,18 5 2,-13-3-1,6 2 3,1 2 1,1 0-3,-2 0-2,6 2 9,-1 1-6,-4-4-1,1 5 1,1-1-3,0-3-9,-1 3 13,-3-2-5,1 0 4,-2 1-3,-1-3 1,-2 1-1,3 0 0,-4-3-2,-1 2 10,-1 1 10,-3-2 8,-3 2 1,-1 1 3,-1-1-4,-5 3 1,-3-2-3,-3 3-3,0-1-3,0-4-1,2 5-1,-3-5-14,6 4-20,-1-4-20,-2-1-37,1 4-28,3-4-52,3 0-50,-4 1-159,6-1-388,-4-3 173</inkml:trace>
  <inkml:trace contextRef="#ctx0" brushRef="#br0" timeOffset="174579.148">4454 11863 77,'0'0'139,"0"0"-5,-4 2-11,4-2-16,0 0-8,0 0-11,0 0 0,0 0-6,0 0 0,0 0-3,0 0 0,0 0-3,0 0-7,0 0-6,0 0-8,-15-1-6,2 4-5,1-1-5,-1 1-4,-3 1-7,-4 1-2,2 3-3,-3-3-1,-4 5-1,5-3 0,0 0-8,0 1 5,4 1-2,1-1-4,1 1-1,1-2 3,8 0-4,0-2-1,-3 3-5,2-1 5,3-2-1,2 0-5,1-1 6,0 1-1,1-2 0,5 2 3,2-1 1,0 0 1,4 0-3,3-2 2,2 2-2,2-4-2,6 3 2,2-3 2,0 1-6,2 0-1,-9 0 0,1-1 2,1 2-1,-3-2 3,2 0-7,-9 2-1,0-1 2,-6 0-1,2 0 0,-4 2 5,1 1 4,-4-2 5,-1-2 8,-7 8 2,-4-1-2,1-1 2,-8 2 1,-2 1 1,-6 2 1,-1 1 1,-4-1 2,3-2 4,2 0-2,4 1-3,4-5 8,-2 1-4,2 1-5,1-2-1,3 0-5,2 0-1,3 0-4,2-2-7,3 1 3,-4-1-2,5 1-2,0 0-2,3 2-1,-1-3 2,2 1-3,4 1 3,-1-2 0,5-1-1,2-1 1,2 1-4,5-2 0,3 0-1,-2 0-5,4-2-11,4 1-9,1-3-19,-8 3-18,8 1-26,-5-1-22,-1 1-29,6-3-21,-7 1-21,-5-1-156,3 0-359,-1-1 160</inkml:trace>
  <inkml:trace contextRef="#ctx0" brushRef="#br0" timeOffset="174884.7991">4707 12060 224,'0'0'218,"0"0"-14,0 0-12,0 0-20,0 0-19,0 0-17,0 0-10,26-5-15,-14 4-16,2 1-19,4-1-21,-4 1-21,0 0-34,4-2-23,0 2-33,1 0-24,-1 0-33,0 2-141,-6-4-276,0 2 123</inkml:trace>
  <inkml:trace contextRef="#ctx0" brushRef="#br0" timeOffset="177331.0485">5056 12299 143,'-3'-3'185,"3"3"-21,4-9-13,-3 4-17,6-1-9,-3 0-18,2-2-8,3-2-12,0-1-10,5 0-2,-1-1-13,2-1 2,0 0-11,3 3-2,-2-1-10,0-2-3,2 1-2,-1 5-8,-2-2-3,-1 2 0,-4 3-3,3-1-5,-4 0-5,-4 1-5,2 2-2,0 1-1,-1-3-4,0 3 4,-2-2 3,-4 3-15,6-2 6,-6 2-7,4-2 10,-4 2-1,0 0 0,6-3-6,-6 3 3,0 0 0,0 0-5,0 0 8,0 0-1,0 0-6,-10 10 7,4-7 0,2 1-1,-2 1-3,-1 1 0,-2 1 3,0 1 0,0 3 3,-4 2 7,7-5-1,-6 5 5,4-2-5,1 4 6,1-6 5,0 6-8,3-4 5,-3 0 1,4-3 1,2 3 1,0-1-1,0 1 4,0-5-4,1 6 10,3-7-4,-1-2 8,2 5 1,1-7-2,5 2 3,1-3-3,2 0-3,7-3-7,-1-2 6,-1-2-2,7 0-8,1-7 5,-2 1 0,2-1-1,1-3 2,-5-1 5,4-4 1,-4 1-1,3-3-4,-3-2 0,-2-3-6,1 1 0,-3-3-1,7-10-7,-3 0-3,-8 12-3,-1-3-12,3 1 1,-4 5-9,1-6-4,-4 5-4,-1 5 0,-3 4 0,-1 1 3,-1 5-4,0-1 4,-3 5-3,0 0 0,-1 2-2,0-1-11,-1 2-5,-1 3 2,2 2 3,-9-2-1,1 2 12,8 0-5,-14 2-1,5 2 8,0 3 6,-1 0 5,0 6 11,-3 0-3,0 3 6,-1 6 11,3 1-3,-2 3 5,1-3 4,2 4 8,0-2-1,4 1 4,-2-1 13,1 3 1,1-3 1,0 1-1,1 4-7,-2-4 7,3 1-3,2-1-5,-1-6 2,1 6-6,0 0-1,2-1-3,0-1-1,0-7-4,2-2 1,-2-1-5,1-4 2,0 3-4,-1-7-1,3 5-4,-1-7 5,2 0-2,0 2-1,-1-2 3,0-1-4,3-2 2,2-1 1,0-1-2,2-2-2,3-2-2,2-7 3,2 3-3,1 0-3,0-7-3,2-2-3,0-1-8,-5 4-3,3-3-1,-4 4 0,-7 2-4,1 2 4,0 0 0,1 3 0,-6 0 3,3 4-2,-4-2-3,0 1 4,-2 4-3,2-3 0,-2 3 4,0 0-3,0 0 3,-14 12-1,10-3 2,-2-1 2,1 5 6,0-1-3,-2 2 0,3-2 0,3 1 3,1 2 3,0-2-5,1-5 7,0 1-3,2 1 2,0-2 3,-2-2 3,2-1 4,0 0 2,4 0 1,0-3 2,0-2-1,2 0-2,2 0 6,2-4-7,-4-4 0,8 2-2,-5-5-1,6-1 2,-1 1-4,-3-4 3,-1 1-7,1 0 2,2-7-11,-3 4-3,-4 0-3,2 0-2,-2-9-5,-3 7-1,-4 0-8,1 2 0,-2 4 2,-1 0-6,-1 4-2,-3-1 0,-1 2 1,1 1 3,-2 1 4,-4 3-4,0 2 7,0 2-1,-4-1 1,4 7 0,-3-1 5,3-2 5,-4 9-6,1-5 4,4 5 2,1-1-3,2 0 3,-2 1 4,2-1-1,6 0 3,0 0 2,-3 0-1,6 0 2,-3-3-1,5 1-3,-1 0 8,0 0-3,-2-4 3,7 1 2,-5-4-2,4 0 0,1 0 0,1-2 2,0-1-2,0-1 1,2-2-2,-1 0 4,2-1-4,-1-2-2,-1-1 2,3-4 0,-1 2 1,0-4 0,0 1 0,0-2-2,-2 2 2,-1-1 1,4-2-3,-5 3 0,0 1 2,-4 2-2,-1 0-1,2 0 2,-2 3 6,-1 0 1,-2-2 2,-1 5-5,3-1 0,-3 4-4,2-3-1,-2-1-4,0 4 2,0 0 0,0 0 1,0 0-2,13 5 2,-7 0 2,2 2-4,8 3 3,-1 2 1,1-1-6,0 2-2,0 1-1,-2-1-2,1 1-6,-2-1-5,4 1-3,-6 2-8,1-1-11,-2-1-1,-2 0-8,-3-2-8,-1-1 9,0-2 1,-3 1 1,3 1 6,-4 0 6,-4-4-1,3-3 8,-3 5 3,0-4 3,-4 1-1,3 2-2,-5-4 8,1-1 4,0 1 8,-1-1 0,1 2-2,1-3 8,3-2 1,-4 0 6,4 3 2,0-3 2,0 1 7,5-1 3,-7 3 0,3-1 7,4-2 4,0 0 8,0 0 3,0 0 0,0 0-7,0 0-2,-3-9 0,3 9-2,9-7 0,-5 0-1,2 2-2,3-5 4,6-2-3,-2 1 5,7-6-6,-2 4 0,2-2-4,-1 4-1,-1-5-1,6-1 0,-8 3-7,4-3-5,3-1-5,-7 3-7,-4 1-9,3 2-6,-2 1-4,-4 0 1,-3 2 2,1 2 0,-1 0 10,-5 2-6,2 0 1,1 0 4,-3 1-1,2 2-1,-2-1 5,-1 3-1,0 0-2,0 0 0,0 0 0,0 0 1,-17 5-1,13 2 3,-6 0 2,5 0-1,-3 4 2,-1 2 4,3 2 1,-2 1 1,3 2 8,-4-1-2,4 0 2,0 0 0,1 3 2,2-3 0,2 1-1,-2-1-1,2-6-4,2 3 0,-1-3 4,2 0-5,-1-1 2,4-3 3,-1 3-5,1-3 3,1-1-2,1-2 0,2 0 4,-1-1-1,0-3-3,3-1 1,-2-3 1,10-1 0,-4-2-3,-1-3 1,0 0-5,2-4-6,-3 3 0,0-4-9,1-3 1,-1 3-8,-1-1 1,-4 1 0,3-1-3,-5 6 6,1-1-2,1 2 3,-4 0 2,-1 2 2,-3 2-1,4 0 1,-2-1 2,-2 3-5,2 0-2,-3 3-1,0 0 6,0 0 3,0 0-4,1 12 8,-1-5-1,0 0 2,-1 4 1,-2-1 2,2 1 6,-2 6-3,3-6 1,0 5 0,0 1-1,-2-5 2,4 4 0,-2-5-3,0 0 1,3-4-4,-3-1 2,1 3 5,2-2-1,-1-2-2,3-3 5,-1 1-4,1-2-2,2 0 1,-1 1 2,-6-2-6,14-7 2,-6 5 5,1-6-3,-1 4-3,1-7-2,2 3-4,1-6 3,-1-1-5,-1 2-1,3-4 3,-4 0-9,-2 1 1,3-2 1,-2 1 2,0 1-1,-3 6 2,0-1 3,3 0 5,-6 2 2,1 2 8,-2 1-7,1 0 2,0 2 5,-1-1-1,2 1 3,-2-1-5,-1 5-1,0-3 2,0 3-5,0-5-1,0 5 0,0 0-2,0 0 0,0 0 2,0 0 1,0 0-6,8 8 4,-8-8 0,5 6 4,-1-2-1,-3-2 0,4 3 0,-1-4 0,1 3 2,-1-2-5,5-1 5,-3-1 0,-1 1-3,2-1-4,5 0-4,-5-2 4,3 1-10,-1-2-5,1 0-1,-2 0 0,0-1 6,-1 2-2,-2-2-1,-1 3 3,0-1-1,-4 2 6,6-1-2,-6 1 0,0 0 3,0 0 7,3 5 2,-3-5 12,-6 12-1,3-5-2,-1 4 7,-1 0-4,1 1 0,2 3 3,-3-1-1,1 2 0,3-1-6,1-3 0,0 6 4,0-2-5,0 0 4,1 1 0,3-1 0,-2-1 2,3-1-3,2-2 0,0 0-2,1-4-1,-2 1 2,2 0-1,1-1-3,0-3-5,1-1 6,-1 1 0,0-4-2,4 1-1,-3-4 3,3-1-4,-3 0 1,2-3-4,0 0-4,0-1 0,-1-5-2,1 0-2,-3-1-7,1-4 1,0-1-7,1-1-7,-2-4-2,-1-2 6,-3 9-7,2-1 1,-6 1 3,0 1 1,1 3 3,-2 3-2,2-2 5,-4 4 0,2 1 4,2 1-1,-4 2-4,2 3 6,-2-4 3,2 4-6,0 0 5,0 0 2,-15 10 6,8-2 4,0 2 6,-2 7 2,3-2 2,-2 3 2,0 0 2,0 6-4,5-6 7,-1-1-1,0 1-2,-1 0 0,3-2-1,-1 1-2,2 0-2,-1-2-1,2-3-1,3-2 3,0-1-2,0 0-3,2-3 0,-1-2-10,0 2 2,0-2-10,2-3-17,0 1-16,2-3-29,-1-1-31,3 0-27,1-5-28,-3 3-151,1-2-337,5-1 150</inkml:trace>
  <inkml:trace contextRef="#ctx0" brushRef="#br0" timeOffset="177737.8159">8120 11962 2,'-8'-3'246,"1"1"-16,-2-1-16,-3 3-18,2 0-19,-3 3-12,-5 2-16,2 2-11,-2 0-5,0 5-4,-6 5-7,-2 3 6,6 3-9,-5 3 2,2 2-6,-5 13-10,4 1-4,10-9-10,1 0-7,-1 12-7,4-14-11,4 3 6,0-3-17,4-1-9,2 1-1,2-5-2,2-1 3,3-6-12,0 1-6,3-3 8,1-3-15,3 0 4,1-1-4,3-4-8,0 2-9,1-7-11,4-2-12,-1 1-19,-3-4-16,4-1-28,-1 0-37,-2-2-36,7-7-29,-7 4-42,-3 0-194,1-2-453,-3 0 202</inkml:trace>
  <inkml:trace contextRef="#ctx0" brushRef="#br0" timeOffset="178904.9039">8603 11933 95,'-3'-3'110,"2"-1"-23,-1 0-5,-2 0 17,0 1-1,-1-1 1,1 0-4,1 0 1,-3-1-9,2 1-4,-1-1-14,-1 3 1,-3-1 4,0 0-8,-4 1 0,4 2-9,-4-2-5,-1 4-4,1 0-9,-3 4-2,-2-1-8,-1 1-3,-1 3 1,4 2-4,1-4-3,1 3-1,1-4 0,4 3-4,1-1-6,2-1 3,1-1-8,0 4 3,5-3 2,0 3 0,0 0 0,0 1 2,7 1 4,1-1 0,-3 3-2,4-1-2,1 3 1,-1-3 2,4-1 0,0 3 0,-4 1 3,-1-2-3,2 2 2,-3-6-3,-2 1-3,2 0 1,-3 1 0,-2-4 1,3 4 0,-4 0-2,-2-1-4,-1-3 6,-2 2-2,-1 0 0,-4-5-5,-1 1 3,-4-2-1,1-1 3,-5-2-1,5-1-1,-6-4-4,2-4 10,3 4 6,0-2 1,0-1 7,3 1 0,1 0 6,2-3-2,1 1-7,2-3 11,0 3 2,4-1-8,1 3-1,2-3-8,2 3 0,1-3-4,2 1 1,4 2-6,2 3-18,-3-2-10,3 0-14,0 3-22,-2 0-20,10-1-7,-2 3-16,-1 3-24,1-3-12,-1 0-21,-5 2-25,-2 3-103,1 0-302,-3-3 134</inkml:trace>
  <inkml:trace contextRef="#ctx0" brushRef="#br0" timeOffset="197806.913">2076 12061 209,'0'0'205,"0"0"-11,0 0-23,0 0-15,0 0-18,0 0-9,0 0-14,0 0-5,-10 16 0,5-10 0,1 3-10,-1 3-10,-3 4-6,0 0-6,-2-1-4,0 4-4,-4 0-5,0 5-4,6-7-6,-6 5-5,-4-2-2,4 1-6,2-4-4,1-1-6,1 0-9,1-2-4,-1-1 1,1-2-1,1-3-8,4-1 5,-1-2 1,0-2-7,4 1 2,0 0 1,-2-1 4,2-1 1,1-2 9,0 0 4,0 0-3,0 0 0,0 0-2,0 0-4,4-14-1,2 5-2,-3-1-1,3-2-3,3-1 0,0-4-1,1 1 0,0-1 0,3-5-3,-2 0 1,0 5-1,0 0-2,1 2-4,-4-2 0,5 1 3,0-1-1,-4 2 2,1-1-5,-1-1-3,3 3 1,-2-2 3,-1 2-5,0 1 4,1 0-6,-4 2 4,3-3 1,-2 6-3,0-1 1,-1 2 0,-1 0-2,-3 4 6,2-2 1,0 1 1,-1 1-3,-1-1 0,-2 4-6,4-3 1,-2 2 0,-2 1 0,0 0-2,5 5 3,-2 1 10,1 1 2,-2 0-1,2 5 4,0 0 0,2-2 11,-2 6-2,0 0-5,5-1 4,-5 1-4,3 1-1,1-2 2,-4 2-4,3 2 2,-1-5-1,-1 1 1,0 1-4,0 0-3,-1-3 3,0 3 0,2 0-3,-1-5-1,-1 0 2,0-1-4,-3-1 0,3-1-1,-1 0 3,-2-4-3,2 5-5,-3-4 6,1-1-3,-1 1-1,4 0-1,-3-2-6,-1 1-8,0 1-12,3-2-6,-3-3-7,2 8-13,-2-4-19,0-4-13,0 0-11,-2 5-17,2-5-12,0 0-12,0 0-28,-3 2-23,3-2-31,0 0-160,-9-7-407,9 7 180</inkml:trace>
  <inkml:trace contextRef="#ctx0" brushRef="#br0" timeOffset="198240.0044">1922 12247 31,'-4'-4'222,"4"4"-12,-1-5-14,1 2-13,4-2-14,1 2-12,2 1-16,1-2-12,4 1-11,1-2-15,1 1-17,8 0-1,-3 3-15,1 0-25,1-1-21,1 2-15,-2 0-28,1 0-28,0 2-30,0-2-27,0 1-31,-8 0-131,0-1-289,1 3 128</inkml:trace>
  <inkml:trace contextRef="#ctx0" brushRef="#br0" timeOffset="198638.5245">2386 12433 128,'0'0'179,"-1"5"-7,0-2-11,-3 2-10,3-2-18,-2 2-4,-1-4-10,2-1-10,-5 5-8,3-5-5,4 0-12,-6 4-10,6-4-6,-8 2-7,8-2-2,0 0-4,-11-6-4,11 6-8,-5-2-8,4-1-3,1 3-1,0-12-4,1 7-5,2-2 0,-1 1 0,3 1-8,-2-1 3,2 0 0,1 2 2,-1 0 0,0 1-3,2-1 0,-1 3 0,1-4-8,-1 3 3,2 2 0,0 1 0,-1-1-5,-1 2 0,2 3-2,-2-1 0,-2 0 4,4 2 4,-7 2-5,4 2 5,-2-1 2,-6 3-2,2 0 5,-4 5 0,-3 0-5,-1 0-5,3-3-1,-3 0 3,1 2-4,-1-2-11,-1 0-17,0-2-17,0-4-17,4 0-20,1 3-28,-1-6-26,3-1-31,0 0-154,-2 0-343,2-2 152</inkml:trace>
  <inkml:trace contextRef="#ctx0" brushRef="#br0" timeOffset="198963.0757">2843 12087 83,'0'0'228,"0"0"-17,0 0-16,0 0-1,0 0-5,2 10-7,-2-4-13,0 5-7,0 1 1,0-1-11,-2 7-8,2-2-6,0 2-9,-2-1-14,1 3-8,-2-1-10,2-2-11,1 0-10,0 0-5,-4-3-8,2-2-7,0 5-21,1-3-25,1-3-30,-2 0-31,2-1-47,0 0-54,2-4-57,-2 3-213,1-4-455,2 1 202</inkml:trace>
  <inkml:trace contextRef="#ctx0" brushRef="#br0" timeOffset="200169.2282">8889 11916 98,'-9'3'167,"-1"1"-17,-1 1-3,-5 3-8,0 0-10,2 5-13,-3-1-8,3 3-5,-4 5-2,1 1-2,2 1-10,-2-1-6,2 1-4,6 2-6,-2-6-11,1 5-1,4-6-10,0 9-2,2 3-2,0-9-1,4 5-9,3-6 0,-1 7-8,1-6 1,2-2-4,0 0 0,1 1-4,2-1-3,2-2-4,2 1-12,-2-2-8,3-1-1,-3-1-17,3-6-15,0 5-8,-3-6-16,4 0-25,-2 0-15,2-3-14,-2-2-19,2-1-136,-3-1-292,2-5 129</inkml:trace>
  <inkml:trace contextRef="#ctx0" brushRef="#br0" timeOffset="200693.1182">9103 12077 138,'0'0'211,"0"0"-21,-2-5-13,2 5-15,0 0-7,0 0-16,-5 15-7,3-8-9,-1 3-12,-2 1-8,1 0-12,-3 6-5,3 0-10,0 2-7,-1-2-8,-1 2-6,1-1-3,2 0-7,-1-2-6,-1 3 1,1-4-3,4-8-7,-3 6-2,1-8 1,1 3-5,-2-3 0,3-2-7,-1 2 5,1-1 8,-3-1 13,3-3 6,0 0 4,0 0-8,0 0-5,0 0-4,0-15-2,4 3-3,0 2-4,1-10-1,-1 2-3,1-8-5,4 1 0,1 0-3,-1 1-2,2-1 0,0 0-3,-1 1 1,-1 6-4,1 2 2,-5 0-4,4 0 5,0 2-6,-3 3-2,2 1 2,-3-1-1,4 4 2,-5-3-2,1 6-2,4-3-3,-5 2 1,2 2-2,2 0 2,-3 3-3,-5 0 5,13 4-4,-4 2 5,0 1-7,-3 1 1,3 4 3,0 2 1,-1 2-1,0 0 1,3 0 1,-3 3-3,-1-3 6,-3 3-7,6-1 4,-1 7 0,-4-8 0,3 1-2,-2 0 5,2-2-3,-3 1-1,-1-1 7,0-4-10,-1-1-10,1 0-3,0-1-16,0-1-4,-3-1-13,2 1-10,-3-5-14,0 2-18,1-1-10,-1-1-10,0 1-13,0-5-17,0 5-25,0-5-37,0 0-102,-9-3-331,9 3 147</inkml:trace>
  <inkml:trace contextRef="#ctx0" brushRef="#br0" timeOffset="200983.5743">9055 12206 199,'-1'-5'181,"1"5"-16,0 0-18,8-7-3,1 4-12,3 1-17,1-3-10,6 0-13,2 1-10,2 1-20,-3 2-19,11-2-29,-9 5-31,0-1-22,6-2-34,-7 1-29,-2 2-107,-4-2-225,4 3 99</inkml:trace>
  <inkml:trace contextRef="#ctx0" brushRef="#br0" timeOffset="201398.145">9581 12337 70,'0'0'115,"0"0"-8,0 0-14,0 0-5,0 0-3,0 0-13,0 0-9,0 0-3,0 0 3,0 0-3,0 0-2,2 2 3,-2-2 0,0 0-1,0 0 0,0 0-3,0 0 1,0 0-5,0 0-4,0 0-4,0 0-8,0 0-2,0 0-3,0 0 0,0 0-7,0 0-6,0 0 0,0 0 1,0 0-3,0 0-8,0 0 2,0 0 1,0 0-2,0 0 2,0 0-3,0 0-3,0 0-1,0 0-1,0 0 1,0 0 1,0 0-4,0 0 6,0 0-4,0 0 2,0 0 0,0 0 0,0 0-3,0 0 0,0 0 0,0 0-1,0 0 2,0 0 2,0 0-4,0 0 2,0 0 4,0 0-3,0 0 3,0 0 0,0 0 0,0 0 5,0 0-5,0 0-2,0 0-1,0 0 0,0 0-1,0 0 6,0 0 1,0 0 24,0 0 3,-2 9-1,-1-3 1,3 4 3,0-1-2,-4 1-3,0 1-4,-1-1-3,-5 2-3,1 4-4,-3 0 3,0-2-8,-2 0-5,0 6-23,-6-1-12,6-4-15,-1-1-24,0 1-16,-1-4-27,2 0-27,8-1-24,-2-3-135,-2 0-314,5-3 138</inkml:trace>
  <inkml:trace contextRef="#ctx0" brushRef="#br0" timeOffset="201743.1577">9857 12042 199,'-3'-3'217,"3"3"-24,-1-3-21,1 3-17,0 0-13,0 0-17,0 0-1,-4 10-4,4-3-7,0 3-6,0 1-11,0 5-7,0-1-10,0 1-6,0 1-9,0 0-4,0 0-5,-4-2-4,4 2-10,-1 0-5,1-3-8,-3-1-8,1 1-10,0-4-15,0 0-13,-1 1-16,2-3-12,1-4-13,-1 1-16,1 3-17,-3-4-11,3-1-18,0-3-23,-4 2-135,4-2-302,0 0 134</inkml:trace>
  <inkml:trace contextRef="#ctx0" brushRef="#br0" timeOffset="202038.0583">9837 11872 47,'12'0'195,"1"0"-10,-2 5-6,5 2 0,4 1-14,0 1-11,2 8-15,0 0-13,-2 2-9,0 2-12,0 4-12,-6-3-10,-1 7-2,1-4-10,-5 2-10,-7-1-6,1 3-1,-6 0-9,1 0-3,-6-1-3,-1-3-5,0 2 0,-2-1-8,-5-1-3,1-1-4,-2-3-8,2-1-13,1-6-7,1 3-9,0-2-12,1-1-18,-2-2-14,2-3-23,1 2-13,3-6-27,3 0-20,0-1-145,1 1-315,1-2 140</inkml:trace>
  <inkml:trace contextRef="#ctx0" brushRef="#br0" timeOffset="202483.6376">10250 12265 136,'13'2'181,"-8"-2"-19,4-1-8,1 0-11,8 0-21,5 1-9,-2-2-11,7 0-11,0 2-9,1-3-8,-6 1-5,4 0-6,-4 2-11,-5 0-14,-1-1-22,0 1-6,-4 0-15,0 0-14,-2-1-8,-3 0-18,-1 2-10,-2-1-25,-5 0-10,9 0-12,-4 1-96,-5-1-214,0 0 95</inkml:trace>
  <inkml:trace contextRef="#ctx0" brushRef="#br0" timeOffset="202913.9069">10333 12416 39,'0'0'157,"22"-9"-18,-12 5-10,2 2-11,2-2-11,2 0-10,2-1-16,1 2-5,-2-2-5,-2 5-11,2-4-11,-3 3-14,-4-1-13,3-2-16,-3 3-22,1-1-22,-1 0-19,0 1-25,-4-2-84,1 1-180,-1 0 81</inkml:trace>
  <inkml:trace contextRef="#ctx0" brushRef="#br0" timeOffset="204919.3455">11265 11962 61,'0'-5'168,"0"5"-23,-5-5-15,5 5-13,-8-4-4,0 3-13,-1 1-11,-2 1-7,-2 1-8,-6 0 1,1 3-10,-9 0-3,-1 3-10,1 1 0,-1 1-9,-1 1 0,1-1-10,0 1 0,2-1-3,3 1-5,5-2-1,-1-2-2,2 1-5,3 0-3,4 3 3,1-5-2,2 0-7,1 0 6,4 0 1,-1-1-5,2 0-2,1 1 3,2-1 0,1 1-4,4-4 0,0 1 2,7 2 4,1 0-1,6-2 0,7-2-2,0-1-3,3 0-3,0-1 3,-1 0-4,2-1-2,0 1 4,1-3-4,-2 1 5,0 1-3,-8 0-8,-4 1 7,-7 1-12,2 0-1,-3 1-3,-6 1 2,0-2 5,-5 0-2,0 5 8,0-5-4,-6 7-3,-3-5 2,-4 3-1,-2 3 4,-3-1 1,0-1 5,1 2 3,-2 1-4,1-2 5,-2 1-3,0 0 8,1 1-7,0-4 3,4 5 3,-2-2 2,2 3 1,-3-2 0,4 4-6,3-6 6,2 3-4,0-3 6,2 3-4,-3-3-2,6 3 0,3-5 3,-2 4-2,3-4 6,0 2 1,4-2 3,3-2 1,3 4-2,-1-3 6,4-1-6,2 0-2,0-3 0,6 4-1,-2-3-4,0-1 3,3-3-11,-2 1-8,2 2-24,-3-2-15,0 1-21,3-1-17,-3-1-21,0 0-20,-1-1-28,-4 0-124,-5 0-295,5-2 130</inkml:trace>
  <inkml:trace contextRef="#ctx0" brushRef="#br0" timeOffset="205316.4625">11449 12162 191,'0'0'210,"0"0"-21,0 0-22,0 0-12,0 0-19,18-4-13,-7 1-22,1 3-19,1 0-29,0-1-22,0 2-33,3-1-29,-1-1-25,0 1-26,-2 0-32,1 0-79,-5-1-207,3 2 92</inkml:trace>
  <inkml:trace contextRef="#ctx0" brushRef="#br0" timeOffset="207696.3719">11795 12501 123,'0'0'199,"0"0"-17,0 0-18,0 0-18,0 0-14,4-14-12,1 7-12,1 2-12,1 0-10,2-7-9,-3 4-8,6-1-6,-1-3-7,0-1-2,4 0-10,-1 0-4,0-1-2,-1 1 0,2-3-9,2-6 1,0 2-8,-4 6-1,1-1 0,-1 3-6,1-2 0,-5 5 1,0 3-4,-1-2-5,-2 2 6,-1 3-4,-1-4-2,0 4-5,-2-1-5,1 1 1,-3 3-3,4-3 0,-4 3 5,0 0-4,0 0 0,0 0 2,0 0-5,0 0 3,-7 11 1,5-7-1,-2 1 0,-1 4 2,0 1-2,-4 0 2,4 5-1,-3 2 0,-2 0-1,-2 0 4,6 1 2,-6 6-2,4-4 2,1-3-2,3-1-1,-1 1 4,1-5-2,2 1-2,-2-3 2,3 2 2,1 1 7,1-2-3,1-2 4,0-1-2,4-2 4,-1 2 4,3-3 5,2-2-4,-1-3 2,4 0-4,0-3 1,2-1-1,4-2-1,-1-1 3,1-3-3,7-6 3,-1-1-1,-3 0-2,4-7 6,-1 4-5,2-8-1,5-8-1,-9 10 5,9-13-5,-10 10-4,8-11 1,-3-1-8,-4-1 2,5 2-4,-11 9-8,-2-3-3,2 2-5,-1-11-2,-2 11 0,-5 3-2,2 2 0,-3 1 4,-4 8 0,-1 0 4,-1 0-12,0 5 4,-2 1 2,-2 2 0,1 0 4,0 3 1,-2 2-1,-1-1-2,0 2 1,0 3 3,4 1 0,-9 0 1,4 4 0,-1 0 1,0 4 4,-3 1 0,1 6 7,2 0 1,-5 8 3,-1 4 8,6 1-2,-2 1 5,-5 0 4,4 1 2,0 1 2,-1 4 6,0-5 0,3 3 6,0 0-3,-3-4 5,4 3-3,3-1 2,-1-2 1,1 1 1,3-2-4,-5-3-4,5-1-4,-2-6 2,2 0-4,2-1-2,1-3 1,-1-4-4,1 2 1,-2-4 0,2 1-5,0-2 3,1-2 3,0-2-2,0 1 3,1-1-6,4-2 1,-9-1-1,14-5-1,0 2-4,-5-4 3,3-1-3,3-3-4,2 1 2,-4-3-6,-1-4-2,2 2-1,3-7-9,-3 1-4,-1 2-3,-6 2 1,3 1 1,-4 5 0,0 0-4,-1 3-2,-4 1 5,2 2-4,2-1-6,-4 2 0,-1 0 2,0 4 3,0 0 1,0 0 2,-10 11 2,5-6 2,1 6-3,-5 3 7,2 3 0,0 2 0,-1-2 4,3 0-1,0 0-1,1 1-1,1-2 6,1-4 1,1 3 3,0-3 0,1-5 1,1 3 2,0-4 5,2-1 5,3 1 9,-1-2-8,2-2 0,2-2-2,3-1-4,5-4 3,2-1-1,-1 0-3,-4-1 0,8-4 3,-5 2-4,4-8-2,0 0 0,-3-4-3,-4 5 0,1-8-4,0 0-4,-4-1 0,0 0-5,-1-1-1,-1 2-1,-1-2-3,-4 9 5,-1-2 2,1 4-7,-4 2 2,-1 2 6,-5 1-6,2 1-1,-2 4-2,-1 0-2,-2 3 2,-5 1 2,3 3 2,-8 1-1,3 2 1,1 3 0,-1 2 3,2 2-3,2-1 2,-2 3 1,1 1 2,0 2 2,6 0-2,1-2 1,2 1 0,3 0 3,2-3-2,3-2 1,0 1 1,1-3-1,-1 0 1,5 0 1,-1-4 4,1 1-5,1-2 3,0 2 2,2-4-4,0-4-1,1 2 2,0-6 0,3 0 0,-2 2 3,3-4-6,2-2 4,-5-1-1,4 3-2,5-7-4,-6 2-2,2 0 0,-5 0-3,1 1 1,-1 0-2,-1 0-2,-1 0 5,-5 3-6,1 0 4,-2 2-1,0 4 3,-4-2-2,2 2-2,-1-1 2,-1 3-1,-2 1 1,3-4-1,-3 4-1,0 0-1,0 0 3,7 7 3,-6-2-2,3 3 2,4-1 3,-3 2 1,0 3-1,4-3 4,0 3-5,0 2 3,1-2-1,2 1 3,-3 1-2,0-4 1,-3 0 1,3-2-2,-2 3 4,-1-2-4,1 1 3,-1 0-5,-4-2 4,1-1-3,1 0 0,-2 0-2,1-4 3,-2 3 1,-1 0-2,0-2 2,0-4-4,-3 7 6,1-4-1,-3 0 0,2 1 1,-2-2-3,0 1-1,-1-1 5,-1 1-4,2 0 1,-1 1 1,0-2 1,0-1 0,0 1 0,2 0-2,4-2 3,-8 3 2,8-3 3,-3 2-2,3-2 1,0 0 5,0 0-1,0 0 1,0 0-3,0 0 0,0 0 0,16-7 0,-6 3-1,-1-1 2,3 0-7,0-1 2,3-3 3,-1 0-3,2 1-1,0-4 2,2 0-2,-2 3 2,-2-3-10,0-1-6,0 1-1,0-2-5,-1-1-4,2 1-3,-4 1-1,0-3 1,2 4 0,-5 3-4,-2-2 2,0 5 3,1 0 1,-4-1 5,0 2-1,1-1 0,-3 2 0,-1 4 4,2-5 0,-2 5 1,0 0 2,-10-1 0,10 1 5,-8 6-3,3-3 4,1 2 1,-1 2 2,-1 2-1,1-1 6,-1 5 1,1-3 1,0 6 3,1-4 2,0 4 0,-1-1 0,5 2 1,-1-1 1,-1 2-4,1-5-1,2-2 0,-1-1-2,0 2 4,0-2-5,0-1 3,2-1 0,-2-3-4,1 1 9,-1-1 4,0-3 5,0 2 9,0-4-3,5 4-4,-5-4 0,12-2-1,-5 0-5,3-2 1,1-2-3,-2-1-3,2 1-5,3-6-5,-1-2-6,0 2-4,1-1 0,5-6-6,-4 7 2,-1-2-3,0 2 0,-1 1 1,-4 3-3,-1 2 3,-2-2 5,1 4-5,-5 1 0,1 1 2,-3 2 0,5-2-1,-5 2 4,0 0-2,0 0 4,-4 12 1,3-5 5,-2 3 0,1 0 0,-2 0-2,4 2 1,0 2 4,0-3-2,0 2-3,4 2 3,-3-1 2,1-2-1,1-3-1,1 2-3,-2-2 3,5-4 3,-5 2 3,3-2-4,1-1 5,-2-1 1,3-2 0,1-1-2,2 0-3,0 0 1,2-3 3,-1-1-1,-2 0-4,5-4 1,-5 0 1,5-5-2,-4-4-1,3 4-2,9-12 5,0 6-3,-1-3 1,0 0-4,-2 2-2,-8 3-2,2 1 1,-4 2-1,-3 4-4,1-5-4,-1 6 3,-2 2 0,-3 2-1,2-3 4,2 4-3,-5-1 3,0 3-5,0 2 1,0 0 5,-6-5-1,6 5 0,0 0 7,-14 7 1,8-2-4,1-1 2,1 2-1,3 3 6,-3 0 1,2-1 5,1-1-1,-3 3 0,3-3-2,-2 3 5,2-4 0,1 4 2,1-3-1,-1 0-2,1-1 3,1-1-3,-1-1 5,4 0-6,-1-1 2,2-2-3,-1 1 1,3-2-1,5 0-2,-2 0-1,1-2-13,0-2 0,0 0-12,2 0-1,-5-3-2,4 3-1,-2-3 0,-2 1-8,0-2 5,-3 4 4,1-1-2,-2 2 7,-1-2-3,-1 2 6,-1-2 0,-2 5 5,1-1 5,-1 1 6,0 0 11,-13 9 5,6-1 6,-1 1 4,-6 5 1,4 1-2,-3 2-4,-1 7 2,6-2 3,-2 5-5,5-10 1,0 1-1,1 0-5,1 1 1,2-8-3,2 5-2,2-4-1,-2 0 1,4 0 1,3-4 0,-3 1 0,8-1-1,-4-1 5,5-3-5,-2-3 0,0 0 0,5 0-2,-3-2-2,4-1 0,0-4 0,-2-3-2,2 3 2,0-6-6,4-3-3,-7 3 2,7-5-7,-4-2 0,-3-3-5,2-3-6,-3 2-2,-3 3-2,-2 1 6,-2 3-7,-2 1 0,1 5-3,-2 0 4,-2 3 2,0 0-1,-2 2 1,0 0 2,0 5 0,-9-2 0,9 2 10,-15 5 2,8-1 4,-3 3 2,0 1 3,1 6 5,-2 3 0,3 0 0,0 1 2,0 0 2,3 0 2,-1 0-1,3 0-3,2-3-2,2-3-2,-1 2-2,4-4 1,1 2 4,3-3-6,-2 3 0,1-7-6,3 1-6,-1 0-5,1-3-14,3-2-7,-2 0-15,3-1 1,-1-1-12,4 0-21,3-2-30,-1 1-27,-2-2-174,-6 1-336,2-2 149</inkml:trace>
  <inkml:trace contextRef="#ctx0" brushRef="#br0" timeOffset="208810.6855">14750 11933 68,'-27'18'181,"2"2"-9,2 5-10,-1 0-6,0 1-16,7 1 0,-2 2-8,4-2-13,1 3-10,5 1-9,2 0-5,3-1-9,-1 1-6,3-1-11,2 3-4,2-4-8,3-2-6,-2-3-5,1 3-3,2-5-3,-1-5-4,2 0-8,4-1-9,-2-3-13,5-1-9,0-3-10,4-3-6,0 0-17,4-2-18,3-1-22,5-2-18,-2-4-32,1 1-24,-2-1-122,1-6-294,-1-1 130</inkml:trace>
  <inkml:trace contextRef="#ctx0" brushRef="#br0" timeOffset="209302.4117">15277 11889 64,'-1'-3'177,"1"3"-16,-12 0-11,12 0-13,-18 3-16,4 2 1,0 4-11,-1 1-11,-2-1-7,3 2-6,0 0-6,-2 0-13,0 3-4,-1-2-7,1 0-6,2 3-6,1-1-3,-1-1-8,5 0 1,-1-1-1,-4 1-6,4-1-7,3 0 4,-1-4-4,2 3-5,3-1 2,-1 0-2,4 0-2,-2 2 3,6-3 1,-2 3-2,5-2 5,2 4-3,1-6 1,3 6-1,2-3-3,2 1-2,-4-1 0,4 2-2,-2-2 2,-5-3-4,-1 0 3,1 1-2,-5 3 1,2-6-3,-2 5 1,-4-1-1,3-1 3,-4 3 2,-4-3 0,0-1 1,-2 1 3,-1-2 0,0 0-3,-2-1 3,0-3 9,2 1-5,-3-1 0,-1-3 1,-1-2 3,2 1-4,0-4-1,1 1 1,-4-1-3,6 0-1,-3-2 1,5-2 2,-1-1-4,2 2 1,1 1 2,2-3-9,0 0 1,2 0 1,3 1-4,0-1-2,1 2-6,3 0-10,0-1-15,4 2-21,-2-1-11,2 2-21,3 2-22,2-1-25,-1-2-17,4 4-33,-4-1-152,2-1-353,-2 0 156</inkml:trace>
  <inkml:trace contextRef="#ctx0" brushRef="#br0" timeOffset="209726.6869">15900 11851 16,'-19'3'185,"0"1"-13,-7 3-13,8 0-1,-5 8-8,0 2-16,-3 1-4,3 1-12,1 2-5,2 3-5,0-2-5,1 4-8,4-2-6,0 3-9,1-2-7,5 2-2,1 0-12,3 0-3,0 0-2,3-1-10,0-1-4,4-7-3,-1 0-1,4-1-6,0 3-4,1-4-7,1-1-7,1 0-7,0-3-13,3 0-7,-2-2-12,3-1-15,-3-2-13,5 1-16,4 0-26,0-2-20,-1-3-28,1 2-155,-7-3-324,7-1 144</inkml:trace>
  <inkml:trace contextRef="#ctx0" brushRef="#br0" timeOffset="212318.3583">16128 12151 1,'0'0'133,"5"-5"-24,-5 5 2,0-5-13,0 1-3,0 4-10,0 0-7,0-5-3,0 5 1,3-6-5,-3 6-1,0-4-5,0 4-3,-3-6-6,3 4-2,0 2-4,-4-9 5,4 6 0,-1-1-6,1 4-2,-4-7-5,-1 3-5,2 0-3,0 1 3,-1-1-3,0 0-2,-1 0-5,-3 2-5,-1-1 1,3 1-4,-3-1-10,-1 0 9,0-1-6,1 4-1,1 0 0,-2-3 0,0 6-4,-1-3-5,1 3 7,-1-1-2,2 2-3,-3 1 2,3-1-1,0 3-4,1 0-1,1-3 3,-1 3 4,3 1-4,1-2 2,-2 2 2,6 2-5,-4 0 5,0-5-3,2 5 1,2-3 0,-2 0 1,4 0 0,-2 3-1,0-3-3,5 0 5,-2-2-3,-1-1-1,4 1-6,-3 0 6,-1-2 1,2 1-1,0 1 0,0-2 1,0-1-3,-4-2 1,5 4-1,1-3 1,-3 0-14,-3-1 19,5 5-2,-5-5-2,5 1 5,-5-1 0,0 0-3,9-4-3,-6 1 0,2 1-4,-2-1 4,0-2-2,0 3 2,1-4-4,2 2-5,2-2 4,-2 2-4,-1 0-5,0 0 9,2-1-1,0-1 2,1 1-4,-2 0 6,-2 1-3,1-1 3,-2-2-2,1 2-1,1 3-2,-4-3-1,4 0 8,-2 3 1,-1-1 0,-2 3-2,2-4-1,-2 4 5,2-5-7,-1 2 6,-1 3-2,2-5 1,-2 5-1,2-5-1,-2 5-3,1-4 4,-1 4-3,3-3-3,-3 3 1,0 0 3,0 0-1,0 0 1,0 0-2,0 0 8,0 0 6,0 0 0,0 11 0,-4-5 7,2 4 2,0-5-3,1 7 0,-1 0 3,-4-1 7,4 5-7,-2 2-4,1 0 5,1 1-2,-3-2 2,4 1-4,1 3-6,-2-3 10,-2 0-6,3 1-2,-1-4 0,2 2-3,0-2 3,0 1-4,-2-5 2,2 0-3,0-1-1,0-5-4,2 1 7,-2 2-1,0-5 5,0-3 7,0 4 10,3-1 9,-3-3-1,0 0 0,12-6-1,-7 2-2,5-5-1,3 0-2,-3-4-2,3-2-2,1 1-2,3-6-7,-6 3 1,3-5-2,4 3-2,-4-5-3,-1 10 2,-2-1-6,0 0 1,-1 1-1,-1-1-1,-4 6-1,0 0-3,0 1-8,-3 2-9,0-1-8,2 3-15,-2-1-4,0 1-16,-1 0-17,0-1-20,-1 1-14,0 4-20,4-1-18,-1-3-14,-3 4-15,3-2-166,-3 2-365,0 0 161</inkml:trace>
  <inkml:trace contextRef="#ctx0" brushRef="#br0" timeOffset="213544.9761">16514 12332 36,'-2'-6'163,"2"6"-14,0 0-9,0 0-17,0 0-16,-7-1-4,7 1-12,0 0-3,0 0-7,-10 7-4,7-4-5,-4 1-8,-2 3-12,2-2 7,-2 3-3,1-1-1,0 0-4,-1 3-6,2 0-2,0-1-5,0 0 1,1 0-7,0 1-5,3-1 3,-1 1 1,3-4-7,-1 2-3,2 1 4,2-5 1,2 2 2,1-1 1,3 0-2,1-1 3,3-1-3,2-1 0,0-2 0,-1-2-2,6-1 0,-2-1-3,2 1-2,0-2-1,-5-4-2,-1 5-2,-3-7 2,1 5-4,-1-5-3,-1 0 1,-5 0-5,1-3-4,-4 1-7,-2 1 0,-3-2-7,0 1-11,-6-1 0,2-1-4,2 6 1,-6-3-9,1 3-9,-2 0-4,0 3-12,3 1 0,0 1-19,0-1-9,3 3-13,1 1-16,-1 1-22,7 0-104,-11 1-262,11-1 117</inkml:trace>
  <inkml:trace contextRef="#ctx0" brushRef="#br0" timeOffset="214380.7643">16975 12431 102,'-1'-5'134,"1"5"-16,0 0-4,-5-4-8,5 4-8,0 0-5,0 0-14,2-6-6,-2 6-8,0 0-4,0-4-7,0 4 2,-2-5-10,2 5-3,-3-4 7,3 4 3,0-5-1,0 5-7,0 0-2,0 0 0,0-5-7,0 5-1,0 0-4,0 0-4,3-3-3,-3 3 1,0 0-5,0 0-4,0 0-5,0 0 2,0 0 2,0 0-3,0 0-2,0 0 5,10 11-5,-9-7 0,-1 2 1,0-2-5,0 3 5,-1 3-4,-1-4-1,-6 4 0,2 0 1,-1-2-5,-2 1 7,-2 1-6,1-3-6,1 2-11,-3 0-16,3-1-16,0 1-18,0-3-25,0-1-19,4 1-11,-1-3-121,1 0-258,1-1 115</inkml:trace>
  <inkml:trace contextRef="#ctx0" brushRef="#br0" timeOffset="228662.9688">17227 12108 116,'0'0'206,"0"0"-19,-5-1-10,5 1-13,0 0-12,0 0-11,0 0-1,-4 2-8,4-2-7,0 0-11,0 0-4,0 0-8,0 0-6,0 0-4,0 0-7,0 0-5,0 0-7,0 0-5,-4 3 0,4-3 4,-5 3 8,3 2-3,0-2-5,1 3-7,-3 1 1,0-2 8,3 5 4,-4-1-10,-1 3-6,-1-3-6,2 7-2,0-4-6,1 4-1,-1 0-7,1 1-2,-1 0-3,1-1-4,2-2-4,-1 3-3,-2-5 0,3-4-2,-1 4-1,3-2-2,-3-1-11,3-2-7,-1 0-7,0 0-16,-1-1-12,0-2-16,1 0-16,0 0-16,1-4-21,0 4-21,0-4-11,-3 5-19,3-5-21,0 0-31,0 0-208,0 0-448,0 0 199</inkml:trace>
  <inkml:trace contextRef="#ctx0" brushRef="#br0" timeOffset="229113.7568">17193 11909 193,'0'0'210,"0"0"-22,2-4-10,-2 4-7,0 0-2,19 10-5,-10-3-2,7 6-1,3 3-17,6 2-9,-2 2-14,-1 3-4,6-1-7,-7 2-13,0-2-8,-4 1-5,2 3-10,-5 0-7,-1-2-6,-5 1-4,-3 1-7,-4-6-1,-1 3-5,-1 5-5,-4-7-2,-2 0-3,-3 2-4,0-4-1,-3-4-2,-5 5-4,5-6-2,-8 6-2,0-3-10,1-1-12,2-5-16,1 0-8,1-1-18,-2 1-11,1-3-18,-1 2-19,8-4-17,-5 0-22,8-2-28,-2 1-13,2-3-18,-1 1-156,2-2-376,3 0 167</inkml:trace>
  <inkml:trace contextRef="#ctx0" brushRef="#br0" timeOffset="229607.9643">17636 12105 111,'1'-3'215,"2"2"-18,-3 1-19,2-7-19,1 5-21,-3 2-11,0 0-8,0 0-12,0 0-6,1 12-1,-1-6-5,1 1-1,-1 5 3,-1 0-7,1 2-6,-1 3-3,-2 2-8,3-1-5,-5 8-5,4-9-2,-1 7-1,0-4-5,2-1-5,-4 1-3,3-2-9,-1-2-5,0 1 1,2-5-4,0 2-4,2-4-7,0-1 5,-2-2-2,4-2-4,-1 5 0,0-8 2,5 1-1,-4 1-2,6-2-3,-5 0 3,5-2 0,-2-2-4,2 0 2,-2-2 1,5 0-1,-4-7 0,2 2 4,-1-3-7,1-3 2,0 0-5,1-9 0,-1-1 1,3 4 0,0-5-1,0 0-5,-1 0 3,-2 1 0,-2 2-2,2-1-1,-6 7 3,1 1-7,-1-1 4,-2 5 1,1 2-3,-3-2-4,0 2-7,-1 0 2,0 1-5,-1 1-1,2 1-10,-2 2-6,1-2-15,0 0-9,1 4-22,-1-1-24,0 0-24,0 4-21,4-6-25,-4 3-17,0 3-175,4-2-389,-4 2 173</inkml:trace>
  <inkml:trace contextRef="#ctx0" brushRef="#br0" timeOffset="230972.5473">18578 11903 16,'0'0'102,"0"-5"-9,0 5-7,0 0-1,0 0-6,2-2-4,-2 2-3,0 0 1,0 0-6,3-4 1,-3 4-7,0 0 2,0 0 4,0 0 1,0 0 0,0 0 2,-3-6-3,3 6-12,0 0-2,-5-4-4,3 2-12,2 2 3,-5-3-6,5 3-1,-8-2-4,0-1-4,8 3-4,-11 0 1,3 0-2,0 3-10,-2-2 0,-3 0 6,3 2-8,-4-2-1,1 2 3,-2 0-2,3 1 6,-4 2 4,3-2 1,-2 4-7,3-2-1,1 0 2,1 1-2,-2 0 0,4 1-3,-2 1 5,4-1-4,-2 2 1,3-1 2,1 1 5,-1 2 7,5-1 1,-2-1 2,2 3 15,3-1-2,5 2 3,-2 1-4,2-1-2,5 1-2,-2 1-2,1 0-2,8 5-4,-3-3-4,-6-2 3,1 0-7,3-2 1,-2 1-1,-3 0-2,0-1 0,-2 1-3,-4-5-3,1 4 0,0-6-2,-1 1 1,-4 3-1,0-5 1,-4 0 0,-1-1-1,0 1 1,-5 0-1,1 0 0,-5-2-1,2 0-2,-7-4-1,4-1 1,-1 1-1,4-2-3,-2 0 0,1-2 3,-1-1 0,2-3-4,-1 2 3,3-2-3,5-1 1,-3-4 1,3 2 1,4 2-1,-3-5-1,4 4 0,4-1 0,-3-3-4,3 2 0,3 1 1,2-4 3,-1 5-3,0-2 0,1 3-3,0 0-19,1 1-19,0 1-8,2 1-14,-3 0-20,0-1-23,0 2-11,1 2-19,-2-4-22,2 2-156,-3-1-340,4 4 151</inkml:trace>
  <inkml:trace contextRef="#ctx0" brushRef="#br0" timeOffset="231358.9872">18984 11950 92,'0'0'150,"-10"2"-12,2 0-9,-1 3 1,0 2-8,-1 0-2,-4 6-6,4-1-6,-3 2 8,0 1-1,-6 5-8,1 1-11,4-1 2,-2 2-3,-1 4-1,-1-4-3,5 4-2,2 0-4,-2-3-7,5 4-7,3-1-2,-1-2-8,-1 3-2,7-3 1,3-3-5,-2-1-5,6-2-5,0 1-5,2 0 5,3-2-1,-3-1-6,3-3-3,1 1-5,1-2 0,0 1-4,0-6-1,2 4-14,-1-1-16,-5-2-17,3-1-25,-4-2-23,1 0-31,-1 0-31,-2-1-17,-1-4-40,-1 3-186,-1-3-406,-4 0 181</inkml:trace>
  <inkml:trace contextRef="#ctx0" brushRef="#br0" timeOffset="233094.2492">19312 12146 5,'0'0'152,"0"0"-12,0-5-16,0 5-8,0 0-14,0-5-9,0 5-5,2-4-9,-2 4-2,0-6 6,0 6 1,-2-4-5,2 4-11,-2-8-1,-3 4 1,2-1-5,0 0-2,-1-1-8,-1 0-2,-1 3-14,0-2 6,0 1-12,-1 0-2,-2 0-7,3 0 0,-6 1-3,3 1-1,-2 1-3,-2-1-1,0 4-3,2-1-1,-2 0 1,-1 2 0,1 2-1,-1 1-5,0 5-1,-1-3 6,2 3-3,3-1 4,3 1-3,0 0 1,0-1-3,2 2 4,1 0-1,2-2-2,2-1 0,0 0 8,1-2-3,3 1 5,0-3 0,2 2-1,6-2-5,-2 0 3,2-3-3,1 1-1,-1 1 0,3-4 1,3 0-1,-1 1-1,-4-2-1,-1-2-1,1-2 1,1 1 1,-2-2-3,2-2 0,-1 0 2,-2 1 2,3-4-1,-1 0 0,-4 2-2,2-5 3,-1 7-2,-1-3 0,4-2-4,-5 3 14,1-1-9,-2 1 0,1 0 3,-3 2-2,2 0 1,-5 2 8,3 0 2,-1 2 1,-1-1-5,-1 2-2,1-1-7,-3 3 0,5-3-1,-5 3 2,0 0 1,4 7-2,-4-2 3,0 1 1,-1 3 4,1 1 0,-3 2 5,2 0 3,-2 6 3,-1 1 1,2 1-1,-1-2 1,-1 8 4,-1 2-1,4-1-3,0 0-1,-3 1-3,4 2-1,-4 0-3,3-4-2,-2 0-1,2-3 1,-2-3-4,3-1 0,-1-7-3,1 2-2,0-4-1,1 0 1,-1-3-1,0 0 0,0-2 7,0-2 11,3 0-1,-3-3 2,4 4 3,-4-4-9,0 0-4,13-9 3,-3 5-4,-1-4-1,1 0-4,5-2 3,-3-3-4,0-1 0,0 0-2,2 0 2,-1 4-3,0-5 0,-2 6-1,1-6 2,-2 1-2,0 1 0,-2 4-3,0-6 2,3 0 0,-5 1 1,2 0-4,-3-1 0,4 1-1,-4-3 4,0 6-2,2-2-6,-1-2-1,2 0-2,-3 6 0,-1 0 2,1 0-3,-4 2-3,2 1-4,1 1 3,-4-1-2,3 2-8,1 1-15,-3-1-18,1 1-24,-2 3-30,3-4-30,-3 4-25,2-3-14,-2 3-9,0 0-23,2-3-153,-2 3-392,0 0 173</inkml:trace>
  <inkml:trace contextRef="#ctx0" brushRef="#br0" timeOffset="233780.9203">19968 12322 81,'-2'-4'143,"2"4"-17,-2-5-7,2 5-12,0 0-11,0 0-4,0 0-15,0 0-3,-7 0-7,7 0 1,0 0-12,-10 5-7,4-3 5,0 0-4,-1 1-6,0 1-12,-2 2 10,0 1 8,1-1 4,0 1-3,-3 1-9,6-2-3,-3 3-2,3 0 2,-2 1-11,3-2-3,0 1-8,-1-1 7,2-4-2,3 3-2,0-1-1,3-2 1,-1 3-4,1-2 1,1-2-2,0-1-1,2 2-2,0-2-4,1 0 0,-1-2 4,6 0 0,-4-4-3,0 3 3,1-2-2,3-2 3,-3 3-5,0-5 7,-1 2 2,-1 0 3,2-2-1,-3-2-4,-1 1-1,2-1 1,-4 0 0,1-2-3,0-1-1,-2 2 5,-4 2-8,2-3-2,-2 1-1,-1 0-3,0 3-14,-2 0-10,0 3-3,0-3-18,-4 3-18,2 2-1,-1 0-11,0 0-16,3 1-13,-1-2-19,1 2-32,5 1-91,-12 1-262,12-1 116</inkml:trace>
  <inkml:trace contextRef="#ctx0" brushRef="#br0" timeOffset="234561.2632">19957 12355 149,'0'0'163,"0"0"-16,-4 5-7,2-1-10,2 0-4,-2-1 1,2 4 0,2 2-6,-4 2-23,2 1 1,0-1-9,4 5-5,-6-3-12,2 3-6,0-5-2,0 6 2,-2-2-4,2-3-5,0 0-4,-2-2-4,1-1-2,-1-1-1,1-2 2,1 0 2,-2 1-5,1-2-2,1 0-1,0-1 3,0-4 7,-2 3 8,2-3 6,0 0 6,-2 5-6,2-5-7,0 0-6,0 0-8,-4-13-3,3 6-2,-2-3-8,2 0-4,-1-3-3,-2-2-1,2-2-5,1 0-2,0-2 1,1 2-5,0 0-1,0 4 2,-1 0-4,1 1 0,-3 1 1,3-1-2,-1 5 1,1 0 2,-1 1-3,1 1-3,0 0-4,0 5 1,-3-4-4,3 4 3,0 0-3,0 0 0,0 0 1,-5 14 0,2-8 0,1 8 1,2-2-2,-3 5 1,1-2-1,-1 2 2,0-3 0,1 1-1,-2-3 3,3 5-5,-1-6-1,0 2 6,1-3-7,1 2 4,-3-3-2,1-2-10,-1 1-6,3-2-11,0-2-13,0 0-19,-1-1-13,-2 2-23,3-5-33,0 4-34,0-4-31,0 0-231,0 0-459,13-2 203</inkml:trace>
  <inkml:trace contextRef="#ctx0" brushRef="#br0" timeOffset="235000.9943">20280 12482 77,'0'0'190,"0"0"-15,0 0-13,0 0-20,-14-3-10,14 3-11,-8-4-11,8 4-11,-8-3-6,2 3-9,1-1-9,5 1-3,-6-5-5,4 2-8,-3 0-5,3 1-4,0-1-4,2 3-2,-6-6-3,6 3-6,-2-2-5,2 5-1,2-5-1,2 1-2,-2 2-9,-2 2 1,5-5-3,-1 4-3,0-2 0,-4 3-3,9 0 4,-9 0-7,6 4 4,1-3-3,-2 4 2,-1 0 1,2 0-2,-3 2 1,-2 0-4,3 1 2,-4 1 3,0 3-3,0-3 0,-5 4 2,-3-3-6,4 2-5,-5 3-9,-2-3-13,-1 0-11,-2 0-22,5-4-21,0 1-28,0 0-29,-2-1-165,3-1-324,0-2 144</inkml:trace>
  <inkml:trace contextRef="#ctx0" brushRef="#br0" timeOffset="235450.0331">20681 12080 48,'0'0'243,"0"-3"-22,0 3-19,0 0-21,0 0-18,0 0-16,0 0-14,0 0-5,0 0-11,0 0-8,0 14 2,0-7-1,0 3-1,-3 1-11,2 0-5,-5 2-9,2-1-11,0 4-5,0-1-6,-1 0-5,1 2-4,-1-2-6,2 0-8,1-4-1,-2-1-5,3 1-10,-3 0-10,0-3-12,3-2-9,-1 2-22,2 1-19,-3-5-21,3 4-23,0-3-10,0-2-28,3 3-35,-3-1-193,0-2-390,2 0 173</inkml:trace>
  <inkml:trace contextRef="#ctx0" brushRef="#br0" timeOffset="236199.0452">20866 11826 84,'0'0'172,"8"-1"-15,-3-1-6,-5 2-10,13 2-6,-4-1-9,1 3-1,0 3-13,3-1-8,4 5-2,-3 0 9,6 6-1,-3 2-14,-2-2-6,-1 3-8,3 1-5,-4 1-8,3 2-2,-7-4-3,-3-1-6,3 6-6,-5-1-3,0 2-5,-4-7-1,-4 5-6,-4 3-2,2-2 0,-7-1-4,0 2-2,-4-3-5,-1-2 2,1 0-6,-4-2-7,-1 1-7,3-5-4,0-1-18,2-3-15,0 1-11,2-1-10,0-1-25,4-2-19,1 1-34,1-3-22,-1 2-35,2-3-129,3 2-343,1-4 152</inkml:trace>
  <inkml:trace contextRef="#ctx0" brushRef="#br0" timeOffset="236685.0278">21407 11976 118,'1'-3'173,"-1"3"-17,0 0-18,0 0-14,0 0-10,0 0 0,5 13-9,-5-3-10,1-1-2,-1 8-8,2 0-2,-1 0-9,-1 0-6,1 1-5,-1 0-7,2-1-5,2 0-2,-2 2 2,1 0-5,-1-3-7,3 1-1,0-5-4,0 2 2,-1-4-5,4-1-2,-2-2 0,1 3-1,0 0-2,-1-8 0,5 3 5,1-2 6,-1 0 4,3-3-8,-4-3-2,3 0 3,0-1-2,1-4-6,1-2 0,1 1 2,-2-2 2,0-4 0,0 1-6,-4-2-3,1 1 0,0-4-6,-3 2-2,3-6-9,-3 6-2,-1-1-3,-3 3 3,3 1-5,-4 2-3,2 0-6,-1 2-10,-4-2-8,4 8-1,-3-2-13,1-1-8,0 2-10,-2-2-16,1 3-13,-1 1-10,4-2-14,-4 3-13,4-1-11,-4 3-17,3-5-108,3 4-286,-6 1 127</inkml:trace>
  <inkml:trace contextRef="#ctx0" brushRef="#br0" timeOffset="237219.0036">22369 11837 45,'-4'-1'154,"4"1"-14,-9-2-12,3 2-6,-4 2-1,1 2-9,-2 3 0,0 1-12,-4 4 1,-2-2-8,3 5-4,-10 3 2,2 2-7,4-2-2,-4 5-7,2-1-4,3 2-6,2-2-4,-3 2-7,5-1-3,2 0-6,1 2 0,3-6-6,2 0-3,0-2-3,5 3-3,0-3-2,0-2 0,4-1-2,2 1-4,1-4-1,2 1-5,-3 0 3,4-7-4,3 5 0,2-5 0,3 4-6,-2-2-10,1-2-11,1 0-14,-6-1-9,3-1-24,-2 0-27,-3-1 0,3-4-23,-2 4-24,0-5-36,0 3-111,-2-2-303,-2 2 134</inkml:trace>
  <inkml:trace contextRef="#ctx0" brushRef="#br0" timeOffset="238577.1822">22719 12078 122,'-1'-6'162,"-3"-2"-19,-1-1-16,-1 2 0,1 0-16,-4 0-13,2 0 1,-2 2-5,-1 1-12,1-1-9,-1 0-3,-2 2-8,3 3-3,-1-1-6,-1 0-9,0 1-8,-3 1-2,4 0-4,-1 4 0,-5 3-5,3-4 0,0 9 0,0-2 1,-1 2-4,1-1-2,0 0 0,3 2 1,2-4-2,-2 3-3,5-1-5,-1-3 1,2 3 4,2-5-2,-2 3-5,4-4 1,0 2 4,3-1 2,-2-2 10,3-3-4,4 3-2,-3-3-4,8 2 0,-3-2-2,4 0 1,-2-2-1,0-2-4,2 0 0,-2-3 0,2 2 2,-3-1-3,2-1-6,-3-2 5,-1-3-2,1 5-1,-2-5-2,1 0 2,-5-1 1,6 1 1,-5 2-4,0 1 0,2-3 3,-6 3-1,4 1 2,-1 1 1,0-1 9,-4 3 3,2-1 3,2 2-2,-4 2-3,3-5-8,-3 5 0,1-2 1,-1 2-2,0 0 0,4 9-2,-5-4-2,2 2 3,-2 1-1,-2 3-3,3 0 3,0 0-1,0 4 0,-4-1 0,4 3 3,-4 3 1,2-1 0,-2 0 2,4-1-4,-4-2 6,4 3-2,-3 1 2,-3-2 1,5-2-4,-3 1-1,0-5 0,3-1-3,-3-2 2,4-1 3,-3-2 0,1-2 2,2 2 15,0-2 13,0-4 7,-1 3 2,1-3 8,0 0-11,0 0 1,0 0-11,15-12-5,-10 7-4,4-5-4,-1-4 2,5-2-4,-4 2-5,3-5-1,0-3-2,-2 6 2,4-6-3,-2 5 0,-1 0-4,-1 2 4,2 1-4,-1-1-2,-3 5-1,-2 1-3,2-1-1,0 4-4,-2 0-10,-1-3-12,-2 6-10,2-4-16,1 3-21,-2 1-27,1 0-19,-1 1-18,1 1-14,-1 0-32,-4 1-32,13 2-158,-8 0-400,-5-2 176</inkml:trace>
  <inkml:trace contextRef="#ctx0" brushRef="#br0" timeOffset="239108.9219">23027 12250 168,'0'0'175,"0"0"-19,0 0-16,0 0-15,0 0-14,9 1-11,-9-1-10,4 1-7,4 0-7,-5 1-9,1 1-9,0-1-5,1 0-5,-5-2-6,4 2 1,1-1-9,-5-1-1,5 2 0,-5-2-9,0 0 0,3 3 2,-3-3-4,0 0-5,0 0 2,0 0-5,0 0 3,0 0-2,0 0 1,-12 2 3,12-2 3,0 0 3,0 0 5,0 0 0,0 0 2,0 0-3,0 0-4,0 0-5,0 0-2,0 0 0,9-10-4,-6 8 0,-3 2-3,6-2-2,-3-2 2,3 3 3,-6 1 1,10-1-2,-2 2 3,-8-1-4,13 1-3,-7 2 0,1-2-2,-2-1 0,-1 4 1,-2 1 2,3 1-1,-2 4 0,-2 0-3,-1 1 0,0 0-2,-4 0 0,-2 6 2,-3 0-2,-5-2 1,0-2-1,-5 6-2,-2-4-12,-2 2 0,5-2-8,4-5-1,0 2-1,0-1-6,6-5-10,0 2 5,2-5 3,3 1-1,1-2 5,2-2 6,0 0-3,11 1 8,0-2 2,2-1-3,7-2-2,-4-1-7,5-1-2,5 0-1,3-1-7,1-1-17,0 2-3,0 0-11,0-4-13,0 3-22,-4 0-15,-1-3-125,-2 5-256,-3-2 113</inkml:trace>
  <inkml:trace contextRef="#ctx0" brushRef="#br0" timeOffset="239635.0109">23603 12354 44,'0'0'129,"0"0"-10,0 0-7,0 0-4,0 0 2,-1-6-6,1 6 0,-2-5-7,2 5 0,-2-4-8,0 2-3,-1-3-2,3 5-5,0-5 2,0 5-4,0-5-6,0 5-4,0-5-9,0 5-9,0-5-4,0 5-2,5-4-3,-5 4-8,5 0 0,-5 0-4,0 0-1,9 0-8,-9 0 1,8 2-3,-5 1 1,0 4-3,1-2-5,-4 1 4,0 2 3,-1 0 1,-3 3 0,-2-1-1,-6 2-2,-2 3-1,-7 2 1,-2 1-12,-2-2-12,2-2-10,-2 1-17,1-1-14,6-2-26,2-3-20,-1-1-12,7-1-36,1 0-140,1-4-308,4 0 136</inkml:trace>
  <inkml:trace contextRef="#ctx0" brushRef="#br0" timeOffset="240120.0065">23919 12027 206,'0'0'227,"0"0"-13,0-5-20,0 5-1,0 0-11,0 0-16,0 0-5,0 0-14,0 0-4,0 0-18,0 0-3,0 0 9,0 0-5,-5 12 3,1-7-12,4 2-7,-2 1-9,0 2-7,-3-1-9,5 3-9,-7 0-4,5 3-9,-5-4-8,2 2-3,1-1-8,-2 2-3,0-4-2,0 3-8,1-2-15,1 1-7,-1-4-12,0 2-10,0-1-10,0-3-14,2 3-8,0-4-14,2 2-11,0-3-17,-1 1-18,1 0-8,4-2-12,-3-3-12,1 3-16,-1-3-14,0 0-16,0 0-25,0 0-117,10-11-350,-8 6 155</inkml:trace>
  <inkml:trace contextRef="#ctx0" brushRef="#br0" timeOffset="240534.9052">23881 11719 79,'2'-2'198,"4"-1"-10,2 3-12,1-1-17,0 2-8,5 0-12,4 6-2,-1-2-7,3 4-10,-2 1-2,8 2-10,-2 3-9,-1 2-6,1 1-9,-1 0-9,2 6-6,-4-2-3,0-2-4,-3 1 3,-2 1-8,-2-2-4,-3-3-3,0 0-2,-3-1 4,-2 1-5,-4 3-7,1 1 1,-4-2-2,-3-1-5,-4-1-1,-4 7 0,-6 2-5,-3-4-5,-3-3 2,2 0-5,-5-2-14,-1 1-9,1-1-17,-2-3-23,2 3-16,-1-2-32,4-3-34,7-3-27,-1 1-45,4 0-180,2-3-406,3 0 180</inkml:trace>
  <inkml:trace contextRef="#ctx0" brushRef="#br0" timeOffset="242533.8514">10602 13147 74,'0'0'230,"0"0"-16,0 0-23,0 0-19,16-2-13,-4 0-17,-1-1-15,2 2-11,5 1-14,2-1-11,-2 1-6,4 0-12,-4 0-10,0-1-16,1 1-16,0 1-15,-5-2-18,0 1-11,-1 2-14,-2-1-17,-2 1-18,4-2-12,-8 2-18,0-2-18,-1 3-9,-4-3-113,0 0-251,0 1 111</inkml:trace>
  <inkml:trace contextRef="#ctx0" brushRef="#br0" timeOffset="242941.8684">10644 13317 6,'2'5'205,"2"-3"-17,1 0-11,4 0-7,1 1-12,4-2-18,-1 0-11,9 0-13,-4-1-11,1 4-12,4-2-4,-4 1-14,2-2-20,-4 1-20,1 3-27,2 1-42,-9-3-34,3 3-34,-5-1-156,0 1-279,0 0 124</inkml:trace>
  <inkml:trace contextRef="#ctx0" brushRef="#br0" timeOffset="243946.7654">11689 12972 36,'0'0'145,"-2"-4"-8,2 4-13,0 0-11,0 0-6,0 0-12,0 0-12,0 0-9,0 0-8,0 0-3,-6-3-3,6 3-10,0 0-8,-9 1-4,9-1 1,-10 5-4,3-5 1,-2 2-12,-1 3 8,-2-3-1,-1 3-5,-3 2-1,0-2 2,-2 5-4,2-2 6,-1 1-3,-1 0-5,0 2-2,4-1-11,-2-1 3,3 3 2,3-7-5,2 4-3,0-4 2,6 2 1,-1 1 0,3-4 0,1 1-2,3 2 4,0-5 5,8 3-1,0 0-5,0-3 3,8 2 2,1-2-3,6 0 0,2-1-4,-6 1 5,8-4-5,-3 2-1,0-1-1,-9 1-2,0 0 3,2 0-3,-5 0 3,-2-2-7,-5 4 1,-1-2 0,-2 1-2,-1-1 2,-2 6 1,-3-6 0,-7 8 2,-3-1 1,-2 3-7,-5-2 5,-1 1-3,-6 3-1,-2 1 5,1-1-4,4-6-1,-3 6 4,-3-2 5,8-3 3,-6 5 1,5 0-1,2-6 5,-1 5-5,0-3 0,4 3-6,1-1 4,3-4-3,1 1-2,3 0 0,0 1-4,3-3 9,-2 2-5,6-2-3,0-1 7,0 1-5,6-1 7,-2 0 5,5 0 1,1-3-6,3 0-2,4 2 2,1-2 3,-1-1 1,3 0-2,0 0-4,-1-1 1,0 1-11,2-3-12,-4 3-7,3 0-7,-2 0-19,-2 0-17,1-1-19,-3 0-9,-1 1-13,0-3-23,-3 2-121,0 0-270,2-1 119</inkml:trace>
  <inkml:trace contextRef="#ctx0" brushRef="#br0" timeOffset="244397.3943">12126 13218 9,'0'0'249,"0"0"-19,0 0-20,0 0-22,0 0-15,2 3-14,-2-3-13,18 0-10,-6-4-13,7 5-11,2-2-11,-1 0-11,8 1-7,-5 0-11,-2-1-3,2 1-7,3 0-9,-8 1-2,0 0-5,-4-1-5,-4 1-6,2 1-6,-7-4-7,4 2-11,-9 0-5,9 0-9,-4 2-2,-5-2-7,0 0-10,5 1-7,-5-1-12,5 1-12,-5-1-9,0 0-24,0 0-5,0 0-10,0 0-11,5 0-22,-5 0-20,0 0-114,0 0-288,0 0 128</inkml:trace>
  <inkml:trace contextRef="#ctx0" brushRef="#br0" timeOffset="247838.9529">13006 13031 149,'-2'-5'147,"1"1"-13,-3 1-13,1-2-8,-2 3-5,3-1-15,-2 1-7,4 2-11,-9-2-3,9 2-8,-14 4-13,5 1-1,0 1-3,0 3 0,-6 3-3,2 2-2,-5 6-7,-1-1-2,3 1 0,1 1-2,-2 0-2,5 2 0,1-6 1,2 0-4,2 3 0,-1-2 1,3-1-4,1 0-6,2 0 0,-2-2-1,4-1 4,0-2-9,2-1 1,1 0 0,1-4 2,1 4-1,0-7 5,3 1 1,1 0-7,2-2 5,1-2-7,-1-2 7,8-2 2,-1 0 2,1-4-4,8-5-2,-1 2 6,-4-5-1,3-2 2,2-2 2,0 0-2,-2-3-3,2-1 1,-3 0-2,-3-3-4,0 1 3,1-4-5,-3-2 3,-1 2-1,-3 0-5,2 2-1,-4-2 0,-3 0 1,0 3-4,-2 1-1,-4 7 1,2 0-3,-2-1 1,0 8-2,-3-2 3,-1 0 0,0 4-7,0-2 4,0 5-4,0-2 2,3 3-2,-6-2 4,3 3-7,0 4-3,0-4 2,0 4 0,0 0 1,-9 11 2,3-6-1,2 7 1,-4-2-3,2 6 4,-2 1-1,-4 5 2,3 5 4,2-1-1,-3-1 3,4 4 10,-2-1 0,2 2 1,-1 1 1,3-4-3,2 3 2,-3-4 1,2 2-4,2-1 2,0-8-4,-1-2-2,4 4 1,-2-4-2,1-1 1,0-3 0,2-4 1,-3 2-3,4-3-1,-3-1 4,1-2-6,2-1 0,3 0 8,-2-1-8,0-2 3,3-1 1,-1-1-2,3-3 1,1-3 1,1 2-1,-1-3-4,1-1 4,2-3-2,-1 0 3,1 1-8,-2 0 3,1-1 3,-3 4-9,-3-4 0,-1 8 4,-2-4-10,2 7 6,-3-3-8,0 2-2,-3 2 0,0 0 5,7 5-3,-7 0 5,0 3-2,-2 2 7,1 3-4,-3-1 1,3 3-1,-1 1 3,0-3 1,1 3-2,2-5 4,-1 1-5,2-3-1,1 3 2,1-2 2,1-3 4,-1-2-3,1 1 1,1-4 5,2 0 1,0-2 0,2-2-4,3 0 6,-2-5 4,7 2 1,-1-6-4,-2 2 0,-2-3 2,6-1-3,-8-3-3,0 0 3,2-1 0,-4 0 0,2-8-7,-3 0 3,-1 1-2,1 0-9,-4 6 0,-2-1-3,-2-5 2,0 10-1,-4-2 1,-2 7 0,1-3-1,0 8-2,-3-1 2,-7 0 1,0 2 4,-2 4-3,-1 2 1,0 2-3,-1 0 6,1 3-2,2 2 1,1 2-1,4 0-2,-2 0 2,3 3 1,2-4 1,1 2 1,2 0-3,3-2 4,1-3-5,1 3 4,3-1 0,0-2 3,3 1-4,2-2 0,0-2 3,2 2 2,4-5-4,-3-1 5,8 1-5,-3-4 2,-2 1 0,7-5 2,-2 2 1,3-4-3,-3 0 3,9-1-1,-5-5-2,3 1 5,-4-2-4,0-1-2,-3 5 1,-2-1 2,0-2-3,-3 2 0,-3 5-4,0 0 3,-2-3 0,-2 3 2,-3 3-1,0-3 2,0 3-5,-1 4 2,-3 0-5,3-1 2,-3 1 1,0 0-2,0 0 4,0 0 0,-4 13-3,4-5 0,1 1-8,1 1 11,-1 1 7,2-1-5,2 5-4,1-1 1,-1 1-2,3-1-1,-2 0-6,3 0 0,-1 1 2,-2 1 0,-2-1-5,0-2-6,2-2 4,-5-1-7,2 3 10,-3-3 1,1 0-5,-2 0 4,-3-3 2,2 2-3,-3-4 4,-1 3 2,0-1-2,0-2 4,1-3-5,-3 1 10,2-1-12,-1 1 15,1-1 1,-2 0-4,3-2-2,-3 1 2,2 1 10,6-2 1,-8 0 5,8 0 1,0 0-3,-9-3-3,9 3 3,2-5 1,-1 1 0,-1 4-1,6-10-2,1 4-1,0-3-1,2 1 3,1 0-8,2-4 7,3 1-1,1 0-3,0-3-1,2 5 0,0-4 2,-1 0-3,3-1 1,-2 2-1,-4 0 1,0-2-9,0 3 6,0-2 2,-1 2-5,-3-4 0,2 1 0,-5 5 4,0 1-8,-3 3 5,2-2 2,-4 0-3,4 4-1,-4-1 0,1 4 0,1-4-5,-4 4 5,2-4-3,-2 4 4,0 0-1,0 0 1,0 0-2,-8 14 3,7-8-4,-4 4 4,0 2 3,1 4 5,-1-1 2,1 0 2,0 2-2,-1 0-2,-1-1 0,5 1 8,-3 0 1,3-2-4,-1-1-2,2 1 4,2-3-1,-2 2 1,1-4-2,-1 0-2,1-1-1,2-1-4,-2-1 3,3 0 2,0-2-3,-1 0 2,3-3 2,-3-2-2,3 3 1,1-3-2,-7 0 1,17-5 2,-7 0-4,0-2 0,-1 2 0,0-5 0,4 0-1,-3 1-2,3-3-4,-3-3 0,3 1 3,-2-1 1,0 1 0,-5-1-1,4 1-3,-5 2 2,0 4-2,1-1 1,-1 4 0,-3-2-4,1 2 2,2 2-2,-4-1-1,-1 4-1,0 0 2,0 0-1,0 0 1,0 0 4,-4 17-1,2-10-2,-1 2 1,2 4 3,-3 0 1,2 3-1,0-4 2,2 0 0,2 0 1,-2 0 2,-2 0-6,4 0 4,-2-2 0,2 0-1,-1 0 1,2-4 2,0 2 0,3-1 7,-4-2 3,1 0 2,5-2 4,-3-1-2,1 0 3,0-2-1,5-2-2,0 0-4,-1-4-1,3 1-1,0-2 0,-3 0-3,7-5 1,-3-1-1,-4 0-3,3-4-3,-3 0-2,0-1-2,0 1-2,1-2-2,-3 1-2,-1 3 1,1-3 1,-2 6-2,-2 0 0,0 2 2,-1 3 0,-1-3 2,1 5 0,0-1-1,0 3-1,-2 0 2,-1-1-5,0 4-1,0 0 1,0 0 0,0 0 1,0 0-2,0 10 4,-1-2-3,-2 1 2,0 2-2,-1-1 4,1-2 2,2 3-4,0-1 0,-2 0 0,2-1 1,-1-1 3,2 0-3,0 1-1,3-2 3,0-2-2,-1 1-1,3-3 4,2 1 1,-4 2-1,3-3 1,0-3-2,-6 0 0,15-1 1,-10-2 1,8-1-3,-4-1 1,4 1 2,-3-4-2,0 1-1,3 0-3,-4 0-3,3-1-2,-2 1-3,-1 0 0,0-1 2,-3 2 6,-2 0-2,1 4 2,-1-3 0,-1 3 5,0-1-10,-3 3 1,5 0 5,-5 0 0,0 0-2,0 0 2,-8 10 0,4-5 1,0 4 3,-3 3 0,1 2 4,0 2-1,1-4-1,1 0 1,0 3 1,1 3-1,2-2 3,2 0-3,2-4-1,-3 0 1,5 0 0,-1-2-2,1 0 1,1-1-3,2-1 6,0-1-4,-1-2 3,6-1 0,-1 1 4,0-4-4,6-1 5,-3-3-5,1 0 0,0-4 0,1 2-2,1-4 1,1-1-1,-2-1 1,-2-1 1,2-1-4,-1 0 1,-2-3 1,6-3-3,-7 3-2,4-7-3,-6 6 0,1 0-2,-3 1 3,-1 1 1,-5 5 1,0-2-6,1 2 4,-4 3-1,0 1-2,0 2-2,-4 0 2,4 4 0,-10 1 0,1 4-1,-1 2 3,-2-1 0,-1 6 3,0 0-1,2 5 2,-1-3 3,3 5 1,1-1-2,0 0 1,2-3-6,2 4 6,1-4 0,3 3 1,2-2-1,-1-4-3,3 0 2,0-1-4,2-2-7,-1 0-1,2 1-5,-1-3-4,-1-2-9,3 2-9,-3-4-18,1 2-19,-2-3-11,3 1-12,0-1-20,1-2-21,0-2-26,-1 1-36,3-5-118,-1 2-345,-1-1 152</inkml:trace>
  <inkml:trace contextRef="#ctx0" brushRef="#br0" timeOffset="248646.0995">15728 12926 159,'0'0'145,"0"0"-14,0 0-14,0 0-6,0 0-9,0 0-6,0 0-2,0 0-5,0 0 2,-14 1-4,14-1-3,-6 3-4,-1 0-14,2-2 4,-1 4-6,-2-5-6,3 3-5,-1 1-2,-2-1 0,-1-1-6,1 1-2,3-1 0,-3 1-5,1-1 2,-2 0 2,-1 3 0,-3-1-4,0-1-3,-1 2 4,1 0-7,-1 0-2,3 2-10,-1-4 8,1 6-5,-2-1 1,-1 3-12,3-5 5,2 4 2,-5 1-2,7 0 1,-4 2 9,-1 0-7,4 1 0,-1 1 5,1 2 3,1 0 4,0 1 10,-3 5-4,2 3 2,3-1 5,-1 3 0,3-3 4,-3 4 1,3-3 1,-2-1 5,5 0-2,0 3-7,0-9 1,0 6-3,3-6-6,2 6 6,-3-7 4,5 2-11,0-2-6,2 2 3,0-6-5,1 2 7,1-2-11,0 0-4,0-2 2,-1-2-8,-1-3 4,2 1-4,-3 0-5,0-2 3,1 0 0,0-2 5,0 1-10,-3-5 4,6 4-6,-8-4-9,5 1-1,-3 2-18,-1-2-9,-5-1-13,7 0-10,-7 0-20,7 0-23,-7 0-20,0 0-34,7 0-33,-7 0-29,3-4-60,-3 4-140,3-4-445,-3 4 196</inkml:trace>
  <inkml:trace contextRef="#ctx0" brushRef="#br0" timeOffset="249940.9809">15943 13176 72,'-14'0'141,"-2"2"-8,5-1-17,-2 2-7,2 2-8,-6 2 4,4 3-7,1 1-1,-2 1-9,2 0-3,-1 3-7,3 4-9,1-2-6,1 7-7,3-6 0,2 1 3,3-2 0,2-1-9,3 1-2,0-2-6,3 2-2,5-5 2,0 2-4,3-4 0,2 0-1,8-1-5,0-1 1,-3-5 0,7 1-7,-2-4 0,0 0-4,0-3 0,-1 1-2,-7-2-3,7-2 1,-8-1-4,-1-1 1,-4-3 3,-1 0 0,0 0 5,-4-4 2,-3-1-1,-2-4-1,0 1-1,-1-5-4,-3-1 3,1-1-2,-1 6-6,-1-1 3,-1 1-1,-1 6-4,-2-2-1,-1-1-3,0 6-1,-2 0-11,-1 3-3,-1 1-3,-3 4-8,3-2-2,-2 2-15,-3 4-7,2 1-13,0 0-11,-2 2-2,2 3-27,3-1-12,1-1-16,0 1-17,0 1-140,2 1-304,-1-2 135</inkml:trace>
  <inkml:trace contextRef="#ctx0" brushRef="#br0" timeOffset="250421.8909">16065 12950 179,'0'0'205,"-2"-3"-18,2 3-17,0 0-19,0 0-10,0 0-4,0 0 8,-10 12-8,9-7-13,-1 6 1,2 1 1,0 3 3,0 3-6,0 6-5,0-5-4,0 5-4,0 3-1,-2 6 0,4-4 2,-6 3-8,4 3-12,-1 2-6,-1-2-6,-1 1-4,0 10-5,-1-13-6,3 2-6,-5-1-4,3-3-8,0 2-2,0-2-8,-1-2-4,3-11 4,-2 3-10,2-1-5,0-3 4,-1-5-7,2-1 3,-2 0-2,2 0-2,-1-4 1,-1 1-8,2-3 4,0-2-3,-1 2-3,1-1-9,0-4-9,-4 3 3,4-3-25,-1 6-13,1-6-20,0 0-28,0 0-36,0 0-37,0 0-48,0 0-33,0 0-224,0 0-510,9-16 227</inkml:trace>
  <inkml:trace contextRef="#ctx0" brushRef="#br0" timeOffset="253130.9411">16719 13123 126,'0'0'121,"0"0"-14,0 0-10,0 0-11,0 0 2,0 0-1,0 0-9,-7 7-1,7-7-5,-1 5 0,0-1 9,-1 4-9,2 0-9,-4 1 3,2 1 2,-1 0-6,-2 2 6,2 4-2,0 1-4,-1 0-2,1 0-5,0 0-9,3 0-2,-2-2 6,2 2-1,2 0 0,0 2-4,-1-1-1,3-2 2,-1-3 0,2 2-2,1-3-6,1-1 0,-1-2-3,3 3-6,-5-2-2,6-1 1,-1-1-2,0 1-6,2-4 0,1 1 0,-3 1-2,1-2-1,-1-1-2,3 1-1,-2-2-2,-1 0 4,-1-1-6,0 0 6,-1-2 0,-7 0-1,13-3-1,-8-1 0,4-4-1,-3 3-3,2-3 3,-1-3-7,2-3 8,-2-1-4,4-1 0,3-5-1,-3-2-1,0-2-1,-1 1-2,3 0-1,-3 0-1,-1-2 2,-4 3 2,2 3-5,-2 2 4,0-1 1,-4 1-2,2 2 0,-3-1 1,-3 6-1,3-1-2,0 0 1,-5 2 0,5-1-2,-1 5-1,-2-2-1,3 3-9,-2-3-4,2 4-13,-3-4-21,3 7-20,0 1-19,0 0-36,-1-8-27,1 8-16,0 0-193,0 0-388,0 0 173</inkml:trace>
  <inkml:trace contextRef="#ctx0" brushRef="#br0" timeOffset="257060.7835">17792 13271 97,'0'-7'96,"0"7"-9,1-3 7,-1 3-5,0-3-6,0 3-10,-3-4-8,3 4 0,-4-5-1,0 2-3,4 3-3,-7-3-2,7 3-4,-10-1-7,5 1 0,5 0-11,-13 1-14,6 1 18,1-1-2,0 3-5,-3-3-2,0 3 3,4 2-9,-4-3-7,5 1 5,-5 3 3,3-2 6,-2 0 3,-2 5 3,2-3-4,3 3-4,-1-1 6,0 2 3,0 1-5,1 1-3,1-2 3,3 5 1,1-3 8,0 3-12,4-4-2,-3-2 1,3 2 1,3-2-2,1 0-1,-1-1 4,3-3-3,0 3-1,-1-4-1,2 2 2,0-2-8,4-1 0,-2 0 0,-1-2 0,0 1-1,6-3-5,-6-3 2,0 1 3,-1-3-5,0 1 0,-1-4 0,-1 0 0,4-7-1,-3 1 0,-5-4-2,2 0-1,-2-3-1,-1 3-1,-3-7 5,3 1-2,-8 5-8,0 2 1,2-1-6,-5 0 1,0 3 1,-5 3-3,4 2-8,-2 1-9,-1 1-6,2 4-9,1-1-9,0-2-12,2 7-10,1-2-16,1 1-16,4 1-20,-9 0-11,9 0-18,-1 6-112,-3-4-281,4-2 125</inkml:trace>
  <inkml:trace contextRef="#ctx0" brushRef="#br0" timeOffset="257453.5168">17862 13067 22,'-4'-2'198,"4"2"-16,0 0-25,0 0-9,0 0 0,0 0 2,0 0 0,4 11 7,1 0-10,-2 1-2,2 0-9,0 5-10,0-1 13,0 2-16,2 1-4,-5 5-2,1 3 0,-3 1-6,-3 0-7,2-1-10,-3 1-7,-1-1-5,0 2-3,-4-2-4,1-3-6,-1 2-6,-1-4-6,1-4-8,0 0-5,5-1-3,-4 0-6,2-5-4,1 3-3,0-4 1,1-1-4,2-3-3,-1-1 1,2 1 0,-3-2-11,3 0 4,0 2-6,-1-2-7,1-2-7,0 2-11,-1 1-6,2-3-11,0-3-17,0 5-14,0-5-14,0 7-16,0-4-11,0-3-17,3 4-19,-3-4-19,7 2-20,-7-2-22,8 1-24,-8-1-144,12-2-399,-6 1 177</inkml:trace>
  <inkml:trace contextRef="#ctx0" brushRef="#br0" timeOffset="257944.9013">18211 13247 199,'0'0'215,"0"-5"-19,0 5-20,0-3-19,0 3-16,0 0-15,0 0-7,0 0-10,0 0-11,-2 12 3,2-4-3,0-1-1,0 7-6,1-2-11,0 2-4,5 3-7,-6 1-4,5-1-4,-1 3 2,3-2-4,-1-1-6,-2 0-5,4 0-6,-1-2 1,-2 2-5,3-3-5,2 0-5,-5-4-1,3-2-1,1 1-2,0-4-3,-3 3-2,5-4 4,0 1 2,-2-2 1,0 0 1,4-3 0,-3 0-3,1 0-2,2-4-1,0 0 5,2 0-7,-4-2-1,0-1-2,3-2 2,-1-3 6,1-1-3,-8-2-2,2 0-3,2-3-1,-2-2 4,-3 1-5,0 2-5,-1-3-1,0 1-2,1 2 2,-4 3 0,3-3-2,-3 9-2,1-3-5,-4 1 4,2 4-16,0-3-4,0 5-8,0 0-6,0-2-8,0 2-13,0 0-12,0 4-25,0-7-21,0 7-22,-1-2-26,1 2-8,0 0-14,0 0-29,0 0-122,0 0-358,0 0 158</inkml:trace>
  <inkml:trace contextRef="#ctx0" brushRef="#br0" timeOffset="260986.4921">19079 13354 55,'0'0'94,"0"0"-2,4-4-5,-4 4-12,2-2 0,-2 2-2,0 0-2,0-4-2,0 4-5,0-4-3,0 4-2,0 0 3,-1-8-13,1 5-8,0 3 1,-1-5-1,-2 0 5,3 5-9,-5-5-3,4 3 2,1 2-8,-6-3-2,1 1 0,2 0 2,3 2-9,-7-5 0,2 3 3,5 2-16,-10 2 13,10-2 0,-14 4-9,5-1 6,-1 2 4,2 2 0,-2 0 6,-2-1 4,3 5-1,-4 0 9,2 1-9,-1 0-2,2 1 3,4-3-7,-2 5 6,3-3 2,1-1-8,-2 0 1,3-2-8,1-1 7,0 2 4,2 1 2,2-5-8,0 1 3,-1 0 0,2-2 0,2 0 3,-1 0-1,-3-1 2,3-1-4,0 1 2,1-1-3,0-1 0,-1-2 2,-4 0 2,14 0-1,-10-2-4,5 2 2,0-5-6,1 1 1,-1-2-4,1 0 3,-2-2-5,2 0-2,-2-1 2,-1-1-3,4-4 0,-2 6-8,-2-4 8,0 0-4,-2 3-1,1-4 2,-1 4 0,0-1-7,-1 0 3,-1 1 3,1 4 0,-2-3-4,0 4 4,0-1 1,2 1 6,-2 1-7,-2 0 6,0 3-2,4-4-2,-4 4-2,0 0 3,0 0-3,0 0 1,0 0 6,0 11 11,-2-1-3,0 1 3,0 0 4,-2 6 2,2-2-1,0 4 3,0-1 7,-1 4-2,3 1-6,-1-2 1,0-1-5,-3 5 1,2-7-4,0 2-4,2-2 2,0 8-5,-3 0 1,1-7 2,0-2-8,-1 3-1,1 0 4,-1-5-3,1-4-3,0-2 1,2-1 1,-2-4 3,2 1 9,0 0 4,3-3 0,-3-2-1,0 0 1,14-4-4,-8-4-2,5 1 1,5-3 0,-5-4-5,6-1 0,0-3-5,-3 2-1,3-3 0,-2 3-2,-5 1-3,3 0 4,0 2 0,-4-3-3,3 6-8,-4-2 6,1-1-8,-4 5-9,3-2-10,-4 0-7,1 5-13,-1-1-23,-2 0-19,1 1-28,-2 1-24,2 1-15,-2-1-36,-1 4-21,5-5-42,-5 5-131,4-3-411,-4 3 182</inkml:trace>
  <inkml:trace contextRef="#ctx0" brushRef="#br0" timeOffset="261581.7785">19509 13444 152,'13'-5'180,"2"-4"-12,-1 6-12,2-3-16,3 3-9,-5 1-14,1 0-7,1 2-10,-5-2-11,2 2-16,-1 1-1,1 0-8,-1 1-9,-4 0-7,-1 1-5,0 1-1,-4-1-3,0-1-8,0 5-4,-2-1-6,-2 1 1,-2-5 3,0 5-6,-4-1-2,-2 1-7,0-3 7,1 3-6,-3 1-3,-2-3 1,2 4 0,-1-4-1,2 1-4,2-1 2,-2-1 3,2 0 0,3-1-2,1-1 0,-1 1-3,1-3 0,-3 2 6,6 1 2,1-3 0,0 0 5,1 7 3,-1-7 0,10 2 0,-4-2 0,-1 3-1,7-1 0,-2 0-4,2 2 4,-1-2-8,1 0-1,1 0 1,-2 2 4,1 1-8,-2-2-1,-3 0 2,2 1 1,-2 1-4,-1-2-5,0 2 6,-3-3-2,0 5-2,-6-2 3,3 0 3,-4 5-2,-3-3-2,-1 1 0,-1-2 1,-2 2 0,-5 1-6,0-1 6,0-4-3,1 4-3,2-3 3,0-1 1,0 0-5,3 0-14,-10 1-5,12-3-8,-5 0-17,4 1-9,2-1-20,-1-2-19,8 0-25,-9-2-26,5-1-157,1 1-325,3 2 145</inkml:trace>
  <inkml:trace contextRef="#ctx0" brushRef="#br0" timeOffset="262124.6331">19705 13126 31,'2'-10'146,"2"4"-8,0 0-19,0-1-5,1 2-12,2 0-13,-1 2-13,0-1 6,-2 2-12,4-1-5,-2 0-8,0 3 0,2-1-3,1 0-4,1-1-1,-1 1-8,1 1-2,2-1 0,-2 0-2,-1 1 1,0-2-4,0 2 13,-4-1-3,4 1 1,-2-1 1,-2 0-1,1-1 1,-6 2-2,8-3 1,-8 3-11,5 0 2,-5 0-2,0 0 2,0 0-2,9 0-5,-9 0 2,0 0-3,0 0 1,0 0-2,0 0-5,0 0 1,0 0-3,7 0-4,-7 0-1,0 0-2,0 0-1,0 0-3,0 0-2,0 0 3,0 0-1,0 0-3,0 0 1,4 3-3,-4-3-2,0 0-6,0 0 8,0 0 1,0 0-2,0 0-8,0 0 11,0 0-4,0 0 5,0 0-3,0 0-4,0 0 0,0 0-2,5 0 5,-5 0 0,0 0 2,3 4-2,-3-4-1,5 4 0,-2-3 2,3 2 7,-2-2-2,1 0-2,1 2 1,-2 0-3,1-2 2,1 3 2,2 0-6,-5 1 3,3-3-1,-2 4-2,4-1 0,-1 1 7,-2 4 0,2-1 3,-1 0 5,-1 2-7,3 6 14,-3 0 1,0 2 2,2 6 3,-5 1-4,2 0 6,-4 0 2,-4-1-4,4 2 2,-2-3 2,-3 0-1,1-3 5,-1-1-6,2-2 2,-1 0-8,-1-1 10,0 1-11,0-2-3,-2 0-2,2 0 2,-1-2-3,-2-2-2,3 0-1,-4 0-4,0 1-10,-3-1-10,3-5-10,-4 3-10,3 0-12,-3-1-18,3-2-19,-1-4-12,2 2-18,-1-1-29,5-1-39,0-2-6,1 0-43,-1-1-128,5 0-381,0 0 168</inkml:trace>
  <inkml:trace contextRef="#ctx0" brushRef="#br0" timeOffset="262496.8934">20479 13263 56,'0'0'238,"-1"-5"-24,1 5-21,5-4-19,0 1-20,3 1-12,-2-1-16,2 2-10,7-1-15,-2 1-8,-1 1-7,8-3-14,-6 3-21,3 0-7,-2 0-18,-2 0-26,0 0-26,-1 0-29,1-2-25,1 2-20,-4 0-22,-3 0-129,0 0-271,-7 0 120</inkml:trace>
  <inkml:trace contextRef="#ctx0" brushRef="#br0" timeOffset="262799.6987">20388 13467 115,'11'0'194,"0"2"-16,12 0-14,-6-1-20,12-1-8,1 0-17,-1 0-12,-1-1-17,1 1-27,-7 0-19,1 0-28,-5 0-30,1 0-31,-1-2-39,-4 4-121,-5-4-222,3 0 99</inkml:trace>
  <inkml:trace contextRef="#ctx0" brushRef="#br0" timeOffset="263958.8541">21793 12994 84,'-3'-6'159,"2"-2"-19,-3 5-20,-1-2-1,-4 1-12,-1-1-1,-2-2-9,-5 0-4,0 0-10,2-1-5,3 3-3,-4-2-11,3 2-1,1 0-2,-1 1-5,2 1-11,1-3-2,-3 3-5,0 0-5,-1-1-2,-4 2-3,0 1-1,0-2-6,-1 3-3,1 1-1,-2 1-2,2-1-5,0 1 2,-1 2 2,1 1-2,5 1 2,-2 2 1,2 2 1,3-2-2,2 4 2,4 0 14,2-3 2,2 8 3,6-5 4,3 3 1,10 6 2,-1-3-5,4 1-5,1 0-5,0 3 1,-3-2-4,-2-2-2,3 0-3,-6-6-3,-1 1-4,-4 1 1,3-2-3,-8 0 0,0 0-1,-1-2 4,-1 1-9,-3-1 1,-3 0 1,-1 0 3,-1-1-7,0 0 13,-4-3-2,0 1 2,0-2-4,-3 0 2,0-1-4,2 1 0,-2-2 2,3 0-3,-5-1 2,4 1-2,2-3 2,1 0-2,0 0-1,7 0 1,-11-3-3,7 1 1,-1 1 3,5 1 5,-6-4-2,4-1-5,2 0-1,0 5 0,5-6-2,-1 2 1,1-1-2,2 3 0,-1-1-2,3 0-3,-3 2 5,1 1-2,-2 2-1,1 2-2,2 0 0,-2 3 1,-3 0-1,3 7 0,-4-4 4,0 8-5,-1 0 1,-2-1-1,1 4 3,-2-3-1,0 1 2,-3 0-1,1-1-2,-2-1 3,3-1-3,0-4 3,1-2-4,1 2 3,1-1 2,-1-6-2,2 3 1,0-3-2,1-2 4,1 3 3,1-3 4,1 0 0,2 2 1,0-5-3,6 2 2,-1 1-3,0-2 3,1 0-3,0 1 0,1-4-2,-1 2-6,5-1-7,-5 1-7,2-1-13,-4 1-14,3-3-13,-1 2-25,-4 1-22,3-1-21,-2 1-11,-4-3-11,4 3-16,-6-2-153,1-1-339,1 3 150</inkml:trace>
  <inkml:trace contextRef="#ctx0" brushRef="#br0" timeOffset="264710.8464">22080 13232 90,'2'-7'158,"-2"0"-12,-2-3-3,-2 1-8,1 1-22,-2-1 3,2 0-6,-2 0-12,-2 2-6,1-2-7,0 3-2,-2-1-6,3 2-11,0 3-5,-2-1-5,2 1-9,-5 2-5,1 3-4,-5-1-1,1 2-2,-1 4-2,-4 0 0,-1 6-2,4 0 3,-8 3-11,6-2 4,3-1-1,1 3-4,2-2 3,3-1-5,1 2 2,4-3-2,0-1 3,2-2 2,2 0-4,1 0 5,0-5 0,2 1 1,3 1 6,0-3 4,5-2-9,-2 0-2,0-1-1,2-2 3,2 1-3,0-3-4,-2-1-3,1 0 1,1-4 2,-3 2-14,1-2 11,-3 0-2,0 0-3,1-1-2,2-4 0,-2-1-1,-1 5-2,-4-2 2,3 2-3,-3 0 5,0 4 11,0-2 6,-1 2 9,-1 1-4,-1 0-7,1-1-1,-3 5-5,1-2-4,-1 2-4,0 0-1,0 0 1,0 15-2,-1-7-2,-1 1 1,0 3-3,-2 6 5,3-1-1,-2-2-2,6 4-1,-6-2 1,6 0 0,-6 1-3,3 1 2,3 0-4,-2 1 0,2-2 0,-1 2 4,-1-1-4,2-4 2,1 2-4,-2-5 2,-2 0 0,3-3-1,-2-1 2,-1-3 3,3 0 6,-1 2 9,0-4 13,-2-3 3,3 2 2,-3-2-1,0 0-10,16-6 8,-5-2-6,-3 0 0,4-5-5,1 0 0,0-2-1,-2 0-3,6-8-2,0 1-4,-2 3-5,-1 3 9,-1-7-4,0 8-5,-3-2-8,0 5 0,-2-2-15,0 4-5,-1 0 0,-3 1-21,0 4-17,-1-1-11,-1 0-22,0 3-12,1-2-22,-1 1-20,1 1-20,0 1-23,3-1-12,-6 3-17,11 0-163,-6 0-405,2 0 180</inkml:trace>
  <inkml:trace contextRef="#ctx0" brushRef="#br0" timeOffset="265195.4201">22524 13293 98,'5'-4'226,"4"-2"-15,0 1-25,2 3-18,1-2-14,-1 3-19,5-2-10,-1 3-15,-2 0-11,0 0-5,4 3-7,-4 1-18,-3-2-1,1 1-5,-2 1-7,-3 2-6,-1-1-2,-3 4-6,0-2-2,-4 3-4,-1 0-5,-7 3 0,-1 1-7,-4 0 0,-2 1-5,-3-1-2,-2 1-3,0-1-3,5-1 0,0-6-3,0 2 2,1-3-7,4 1 4,2-3 0,0-1-3,3 1 3,2-1-1,0-1 2,3 0 5,-3-1 3,5-1 0,0 0-6,-7 0-2,7 0 4,0 0-8,0 0 6,0 0-6,0 0 2,27 0 1,-16 0-1,1-1 1,-2 1 0,4-1-1,-1 0 0,6-1 0,-1 2-3,-1 0 7,-1 3-4,-2-2-4,-2 0 6,2 4-6,-5-3-1,0 3 3,-2-1-1,-1 4-1,-4-3 2,-2 0 0,-2 2-2,-4-2 5,-1 2-2,-1 0-1,-2 4-2,-3-5 3,4 2-4,-5 1 5,-4 3-6,3-7-4,-2 5-9,4-5-4,-1 0-8,0 0-12,0-1-13,3-1-11,-1 1-21,5-3-16,-2 0-14,4-1-11,5 0-29,-15-4-158,9 2-335,2-3 147</inkml:trace>
  <inkml:trace contextRef="#ctx0" brushRef="#br0" timeOffset="265942.8871">22781 12951 104,'5'-7'194,"1"2"-21,4-2-8,-3 1-16,0 2-14,1 3-19,3-2-8,1 1-15,-2 1-7,0 2-8,-2-1-8,4 1-9,-2 0-6,-1 3-3,-1-1-6,0 2-5,0 2-2,-2-1-5,0 2-3,-2 5 0,-1-2-4,1 8-4,-3-1-4,-1 2-4,-1 6 8,-4-6-4,3 3 0,-4-2-3,-1 4 3,-1 1 1,-1-3 1,0 2 3,2-7-7,4 1 5,-4-1-8,0-2 3,-1 1-3,3 0 0,1-3-1,3-4-3,-2 1-1,3-1-3,-5-3 7,5-1 7,0-1 5,5 0 0,-2-2 3,-1 1-4,5-1 0,-1-3 0,8 0-3,-5-3-3,10 1-1,1-2-1,-2-2-2,-1 1 0,10-4 0,-8 2 0,-2-3-5,2 2-3,-1 1 2,-5-4-1,1 5-2,-4-3 1,0 3 1,-4 0-4,1-1 0,-3 4-1,0-3-1,-2 1-4,-2 5 0,0-4 0,0 4 0,0 0 2,-14 0-1,14 0-1,-16 5-2,8 2 2,-2-2-1,-2 3 5,-1 2-3,3 3-1,1 0 0,0 0 0,1 5 3,0-1 1,5 3 0,1-1 0,2 0-1,0-2-3,2 2 0,1 1 2,1-3-2,2 0 0,2-3 4,-1 3 0,-3-5-2,1-3-4,0 2 5,0-2-3,-1-1 0,-1-1 4,-3 0 4,2-2 6,-2 2-1,-2-1 9,-1 0-2,-6 1 2,0-1-3,-1 1 2,-8 0 0,6-2-3,-1-2-3,-4 3 3,-5-1-9,2-1-13,1-1-19,-3 2-27,2-2-27,-1 2-42,2-5-44,-4 1-214,4-1-412,-2 0 183</inkml:trace>
  <inkml:trace contextRef="#ctx0" brushRef="#br0" timeOffset="272727.3546">1626 13990 64,'-1'-8'138,"0"3"15,-2 1-2,-1 0-8,3-2-5,-2 1-17,1 2-6,-3-1-15,-2-1-7,2 2-4,-3-2-11,2 3-10,-4-1-6,1 3-3,-6-4-9,3 4-6,-1 0-6,-5 4-2,-1-1-6,1-1 0,1 4-1,-2 1-6,5-3-5,-2 1 4,-2 3-8,6-3-1,1 0-1,2 0-8,1 2 6,0-1-3,5-1-5,-1 3 2,4-1-3,0-1 5,1 2-3,5 4 0,1-4 2,2 6 3,4 1-7,2 0-1,-2-1 4,10 3-3,-1 0 2,-2 0 2,-3-5-5,1 0 0,2 5 0,-5-5-6,0 0 8,-2 2 2,-1-1 0,-3-3-1,-4 1-5,0 1 8,-5-2-5,0 3-4,-5-4 3,-3 3 3,2-2 3,-6 2 0,-4 0 2,-4-5 7,3 0-1,-4 2 2,2-4 4,-1 1 10,1-4 1,2 0 25,2-2 2,1-3-3,1-3-3,0 4 0,1-3-4,2-3-3,3 1 1,0 0-6,2-4-2,0 3-3,4-2-5,0 0-3,3-1 1,2 1-7,1-1-2,0 0-4,2 1-2,-1-2-1,1 5-17,1-4-11,0 2-13,-3 1-25,4 1-19,-3-3-34,1 4-23,-1-2-20,1 0-17,0 4-23,-3-2-132,1 0-347,-1 1 154</inkml:trace>
  <inkml:trace contextRef="#ctx0" brushRef="#br0" timeOffset="273262.4925">1373 13639 31,'0'-4'204,"0"4"-20,-5-1-24,5 1-16,0 0-16,-14 6-11,10 0-14,0-2-9,-1 4-7,-1-1-9,2 0-4,0 0-9,-1 1-5,1 1-4,-2-1-4,3-1-6,-2-2-5,3 0-7,0-3-2,0 4-6,-1-5-1,3 3-3,0-4 1,-4 5-3,4-5 1,0 5-1,0-5 6,0 0 3,0 0 6,0 0 0,0 0-1,0 0-3,0 0-3,8-11-5,-3 4 0,3 2 0,-2-2 0,1-2 2,-1 3-9,-2-3-2,7 1-1,-3 1 0,-3-1 0,-1 3-1,6 0 1,-5-1-2,0 1-4,2 3 0,-2-1-5,0 1 2,0 1 1,3-1-2,-3 2 2,-5 0-6,12 3 3,-6-1 1,4 3-3,-2-3 4,-1 3-2,1 0 1,2 2 1,-3 0-6,3-2 2,-3 1-8,1 1-8,2 0-9,-5 0-10,3 2-7,-4-1-19,2 1-19,3 1-19,-1 0-6,-3-1-15,1 1-11,3 2-23,-1-2-107,-3 1-281,3-2 126</inkml:trace>
  <inkml:trace contextRef="#ctx0" brushRef="#br0" timeOffset="273708.5286">2091 13785 71,'-5'4'159,"-3"0"-7,-2 2-10,0 2-9,0 0 1,-2 4-8,-3 2 7,2 0-9,-5 7-3,4 3-11,-4-5-1,3 8-7,4-2-6,1-1-5,-1-1-10,2 4-7,3-4-7,1 3-8,1-5-2,2 3-8,4 0-5,-1-4-2,3-1-1,0 1-10,5 4-3,-2-7-8,5-1-6,-3 0-18,1 0-4,3-2-14,-2 1-18,3-4-24,-1 2-29,1-4-23,0 3-24,0-6-21,-5 0-133,0 0-318,5-4 141</inkml:trace>
  <inkml:trace contextRef="#ctx0" brushRef="#br0" timeOffset="275404.4216">2386 13987 16,'0'0'217,"0"0"-11,0 0-15,-1-3-17,1 3-14,0 0-16,0 0-10,0 0-16,0 0-10,0 0-2,0 0-8,0 0-5,-5 16 9,5-8-1,-3 2-1,1 0-9,-3 0-9,0 4-1,-1 3-7,0 0-3,-2 2-6,0 5-5,-3-2-9,4-3-1,0-2-6,-2 1-3,3-2-5,-3-1-4,4 1-2,1-5-1,-6 1-6,9 0 0,-2-5-6,2-1-9,-4 1-3,2-2-4,2-1 1,-2-2-2,3 3-5,-4-3 2,4-2 0,0 0-6,0 0-5,0 0-9,0 0-4,-2-11-8,4 4-1,2-5-3,-4-1 4,3-1 3,-2-4 3,0-1 1,7-7-4,-5 6 2,-2 1-1,4-6 5,0 7 1,0 0 3,-1-2 2,1 1 3,-1 0 0,5-6 2,0 9 0,1-3 0,0 3 2,8-9 4,-5 5 4,1 6-1,1-1 3,2 1 6,3-3-1,-3 6 1,1 1-2,-8 4 2,7-1-2,-7 3 3,2 1-9,-5 1 4,5 2 1,-7 0-1,3 2 2,-6 0-5,6 3 2,-5 0 5,0 4-1,0-1-3,-2 4 5,-1 2-4,-1-5 4,-2 3-4,-2 5 0,-4 0 5,5-1 0,-2-1-2,-2 1-2,-3-2-1,-1 2 0,2-4 3,-4 1-2,1 0 1,4-4-1,-5 3-2,5-4 4,-1-1-1,1-2 0,0 2 0,2-3 9,2-1-5,0-3 2,2 3 1,-1 0 1,0-1 1,4-2-3,-4 4 1,4-4-1,-1 2-2,1-2 1,0 0-3,0 0 3,0 0-2,18-6-1,-10 6-2,4-1 0,-3 1 0,5 1 0,-5 1 0,5 0 1,-5 1-3,4-1 1,-1 3 1,-1-2 2,-1 4-6,1 0 2,-3-1 0,-1 1-1,-1 0 1,-2-1 1,-2 4 2,-2-1 3,0 2-1,-2-4 3,-4 4-3,-2 1 2,1-2 3,-7 2-5,-1-1 2,0-1-2,3-1 2,-7 0-5,1-1-7,2 0-10,0-4-4,2 1-12,0-3-11,4 1-20,-3 0-9,3-2-10,3 2-17,1-3-23,6 0-12,-6 1-7,0 0-17,6-1-117,0 0-295,0 0 131</inkml:trace>
  <inkml:trace contextRef="#ctx0" brushRef="#br0" timeOffset="275964.3611">2643 14347 119,'0'0'140,"0"0"-15,-6 4-9,6-4-17,-3 3-9,3-3-6,0 0-9,0 0-1,-1 4-2,1-4-3,0 0 2,0 0 5,0 0 0,0 0 2,0 0-1,0 0 2,0 0-3,0 0-1,0 0-9,0 0-6,0 0-6,5-11-10,0 7-3,-1 2 2,0-2-2,1 0-7,-5 4 2,6-3-6,-2 1-3,5 0-5,-5 0-1,4 1-1,-2 1-4,-6 0-1,9 0-1,-1 1-3,-7 1 1,4 1-2,-1-2-4,-4 3 6,3 2-1,-6 1-3,-1 1 1,-1 4-3,-6 0 2,-1 0 6,-1 1-12,-2 0-10,-5-2-9,4 2-21,-2-2-13,2-1-20,-1-2-18,3 1-13,4-4-30,1 1-23,2-3-129,0 1-307,2-1 136</inkml:trace>
  <inkml:trace contextRef="#ctx0" brushRef="#br0" timeOffset="276423.2093">3002 14039 143,'-10'3'166,"2"2"-12,-2-1-20,3 4-12,-1 0-10,-1 2-10,0 3-10,3 2-8,-1 0-11,5 2-5,-2 0-9,4-5-3,4 5-8,-2 0-1,2-8-7,5 6-5,-1-3-2,-2-2-3,8 1-4,-3 0-1,0-7 0,2 2-2,-1-2-3,6-2-3,0 1 8,1-4-1,-2-1 7,-3 0 11,-1-2 9,1-1 10,-4-1 6,-1-4 12,5 0 4,-1-2-3,-2-2 3,1-1-3,-5 1-2,-5-3-4,0 3-13,-4-5-2,0 0-4,-3 1-7,-2-1-8,-4 2-14,0 2-15,-6-6-12,5 9-19,-5-1-28,3 1-23,-3 3-18,3-1-26,-1 2-23,5 1-3,-1 2-17,3-1-25,-1 1-139,1-3-348,1 4 155</inkml:trace>
  <inkml:trace contextRef="#ctx0" brushRef="#br0" timeOffset="276808.5492">3314 13750 28,'13'0'191,"1"4"-11,-4 1-16,8 4-9,0 4-9,5 2-14,-1 4-10,-3-2-15,-1 2-5,-3 2-10,2 0-7,-6 3-4,-2 0-5,0 1-7,-5 1-6,-7 3-4,2 0 2,-5 0-5,-5 0-4,1 0-4,-5 0 3,0-2-7,-5 2-4,1-1-2,-1-3-5,-1-1-3,1-3-5,-2 1 0,3-2-12,6-9-11,-1 2-14,5-2-18,0-4-25,0 2-15,4-4-14,1-1-17,3 1-3,-1-2-18,2-3-8,-3 3-6,3-3-119,0 0-276,0 0 124</inkml:trace>
  <inkml:trace contextRef="#ctx0" brushRef="#br0" timeOffset="277296.9964">3922 14174 154,'0'0'197,"0"0"-20,0 0-14,0 0-21,0 0-12,0 0-13,0 0-6,0 0-8,27-3-12,-14 5-4,6-4-8,-6 2-9,6-1-5,-1-1-5,1 2-7,-1-2-8,0 0-5,-3 2-10,-3-2-12,-1 1-6,2-2-5,-4 3-8,0-2-9,-2 0 1,0-1-19,-2 1-12,-1-1-8,-3 1 3,2-2-4,-2 1-1,-1 3 9,0-8-3,-1 4 12,-2-1-7,2-2 6,-3 2 9,1 2-7,2-1 14,-4-1 5,-2-1 2,4 2 13,-1 3-4,-2-3 9,3 2-4,3 2 3,-6-2-3,6 2 10,0 0 10,-13 4 0,9 1-2,1-1 4,-3 4 2,0-1 9,3 3-1,0 0 7,-1 2 1,0-2-10,0 1 3,4-1-3,-1 0-1,-1-1-2,0 1 4,2-1-5,0-1-7,0-4-2,0 2 3,2 0-2,-2-1-1,0-2 6,2 0 0,-1 2 2,-1-5 0,4 4 2,-4-4 5,1 2 8,-1-2 4,0 0-8,0 0-6,0 0 1,3-13-2,-1 8-8,2-6-2,-2 0-4,1-1-2,1-5-6,0 2-5,2-2-4,-3 2-4,1-1-1,2 1 2,-4-2-2,0 8 4,-1-3 0,2 2-3,-1 3 1,-1-3 1,1 5-4,-1 0 1,-1 1 0,3 2-2,-3-4 0,0 6-3,2-2 3,-2 2 0,0 0 0,0 0-3,15 6 8,-7 1 0,-3-2-5,2 3 1,4 0 0,-2 1 4,6 3-3,-2-2 0,3 2 4,0 0 2,-3-4-2,2 4-2,-2-3 3,0-1 0,-3 0-4,-1-1 1,0-1 0,-4-1 1,-1 1-1,0-1 1,-2 0 8,-3 2 3,1-1 4,-5 1 3,1 1 2,-4-1-1,-4 3 0,-1 0 0,-4 1-4,0-4 0,0 5 1,2-4-3,-5 1-4,1-1-7,1-1-5,3-1-11,-2 1-14,-2-1-14,7 0-24,2-2-15,1 1-23,-1 0-17,5-4-28,0 1-32,-1 0-137,0-2-344,6 0 153</inkml:trace>
  <inkml:trace contextRef="#ctx0" brushRef="#br0" timeOffset="277821.8045">4902 14047 62,'-2'-5'254,"-2"2"-21,0-1-28,4 4-17,-6-5-19,2 5-19,4 0-12,-9-1-16,9 1-14,-13 1-11,2 2-10,-1 1-13,2 2-7,-1 1-12,-5 2-8,-3-1-3,3 0-5,0 3-8,1-1 1,5-3-3,-1 0-7,0 0 0,3-2-2,0 3-4,5-2-1,-5-2-5,6 2-4,-1-1 0,1 1 2,4 0-2,-2-1-3,3-2 3,-1 1-1,2 1 2,6-2 2,-1 2-6,6-1-1,-3-3 3,2 1-3,3 3 1,-2-5 1,1 0 0,-2 2-4,-1 1-3,2-2 0,-3 2-5,0 0 0,-5 1 1,1-3 3,-3 1-6,-1 2 6,-4 2-3,-1 1-1,-7 1 6,-5 3 7,3 3 0,-8-3 4,0 1-1,-4 5-2,0-2 6,-2-2-1,7-3 0,0 2 2,-1-2 2,4 4-3,4-8-4,-2 2 1,2 0 2,4-2-6,-1 1 2,3-3-7,2 2 4,-3-2-3,5 1 4,0-2-3,0 1 2,2-1 2,2 0 0,1-1-3,3 0-1,5-2 1,-3 0-8,4 0-11,5 0-19,0-3-11,-1 1-27,3-2-20,0 0-13,6-3-30,-5 1-32,2-2-142,8-1-335,-6 2 149</inkml:trace>
  <inkml:trace contextRef="#ctx0" brushRef="#br0" timeOffset="278135.4836">5186 14225 118,'0'0'212,"0"0"-7,0 0-13,0 0-15,14 1-17,-14-1-21,18-3-8,-3 3-15,2-2-15,4-1-30,-1 2-30,-1 1-42,-1-3-57,1 1-35,-2 2-55,-5-3-80,1 3-246,-1-2 110</inkml:trace>
  <inkml:trace contextRef="#ctx0" brushRef="#br0" timeOffset="281446.6817">5812 14398 42,'0'0'172,"0"0"-12,0 0-3,0 0-14,0 0-8,0 0 2,0 0-9,0-10-6,0 10-7,7-5-11,-3-2-8,1 3-4,0-4-9,4-1-6,0-1-5,1 0-4,-1 1-9,4-4-6,-2-1-2,3 2-9,0-3 3,-1 0-8,-3-1-6,4 1 0,-1 1-5,-1 2 2,-2-5-6,1 4-1,-2-1-2,-3 3-2,2 2-3,-3-2-3,2 3 2,-3 1-4,1 2 3,-2 0-2,-1 1-2,2-1 0,-2 0-4,-1 3 1,-1 2-1,3-4-3,-3 4 1,3-3-6,-3 3 0,0 0 1,0 0-4,0 0 2,0 0 2,-7 14-8,3-7 6,2 0 3,-3 6-1,0-3-1,0 6 0,-2-1 5,3-3-6,-1 5 6,0 0-1,1 1 2,0-2-4,3-3 3,0 0-1,1-1 1,-1 0-2,1-2 2,1 2 2,1-5-2,1 1 8,-2-1 1,3-2-3,-2 2 3,2-2 3,2-1-4,-3 0 5,4-3 2,-1-1 1,2 0-3,2-1 3,0-3 0,3 0 0,1-5 10,4-2-2,-3 1-3,-2-3 3,1-2-6,7-5 1,-2 0-2,-1-6 2,-2 0-2,1-3-1,-1 0 0,0-3-1,0 1-1,-3-1-1,1 1-1,-6-1-3,6 3 1,-5 1 3,-3 3-5,2 3-5,-5 4 3,0 1-2,0 5-1,-3 4 1,1-2-3,-1 3 4,0 0 0,0 2-6,0 0-2,0 0 2,0 5-3,0-5-1,0 5 1,0 0-2,0 0 0,0 0 0,-10 10 0,6 1 2,-1-1 0,-4 8 1,-1 6-2,1 2 2,-3 0 0,0 4 7,3 0-2,0 0 3,0 0 0,0 1 2,2 2 3,2-1 1,-1-3 0,1 0-4,2 0 6,1 2 0,2-2-6,-2-2 4,2-7-1,-1-2-1,4 2 2,-2-2-3,3 0 2,-1-3-6,1-1 4,-1-3-1,0-1-3,0-3 1,1 3 5,-1-1-5,3-1 0,0-3 2,0-4-1,-1 2 3,2-3 0,2-3 0,4-1 1,0-4-1,5-3 0,-4 0 1,9-5-5,-1 0 0,-4-1 0,6-4-1,-5-1-2,-2-2 1,1 1-1,1-4-2,-5 4 1,4 0-6,-3-2 1,-5 11-2,-1-1 1,-1 3 7,-3 5-3,0 0-2,-1-1 2,-3 3-4,2 3 2,-2 0-4,-1 2-2,0 0 4,0 0-1,-4 10-1,-1 1 1,-1-1 2,-2 6-1,0 0 0,3 1 1,0 2 0,1-2 0,-1 0 1,5 0 1,-4 0-2,3-1 5,1-3-4,1-1 2,-1 1 0,4-3-2,0 1 2,0-1 1,2-1 0,-1-2 1,-1-4 0,4 6 0,2-6 3,0-1-2,-2-1 2,1-1 1,4-3 0,-3 1 6,0-3-1,3-3-2,-3 4-2,5-8-1,-1 2 1,-1-2-1,0-3 1,-4 1-2,1-1-1,-1-4 4,5-1-4,-5 1 0,-4 0 2,4-6-12,-6 5 3,1-5 4,-3 6-12,-5 2 2,0-3 1,2 3-1,-2 5 1,-4-2-1,2 4-1,-2 2-3,0 0-3,-2 4 0,-4 0 1,2 4 1,-3 2 1,0 3 3,-2 2-2,2 3-4,0 2 5,1 0-3,-6 7 3,9-4 2,-3 1-1,6-3-2,1 4 0,4-3-2,-1 1-3,4-6 9,1 1-5,3 1-1,-2-5 1,4 2 0,2-1 4,2-3-2,0 1 6,4-3-3,5-1 4,-6-1-1,6-2 1,0-1 2,1-1 0,0-4 1,0 1 4,6-7-4,1 1-3,0-4 7,-2 1-4,-1 0 1,1-2 0,-6 2 0,3-1-2,-6 7 5,1-3-3,-8 5-4,1-1 4,-1 4 0,0 0 0,-5-1 2,1 4-2,0-2-2,-1 1 0,-3 1-3,-1 2-2,0 0-1,0 0 3,9 6 0,-6 0 1,-2 1-1,-1-2 1,5 5 1,-3 1 1,4 1-2,0 4-1,1-2 1,3 0 2,0 2-8,-2-2 0,1 1-1,-1-1 2,1-1 1,-2-1 0,-1-1-1,-1 1 1,-1-2 3,-1 0-2,1-1 2,-6-2 0,4 0-2,-4-1 2,2-1 4,-2 1-2,-1-1 1,-1-2 2,-1 1 3,1-1 4,-2-1 3,0-2 0,2 3-2,4-3 1,-13 0 1,8 0 4,5 0 6,-8 0-4,8 0 3,-8-3-4,8 3 4,0 0 2,-7 0 1,7 0-1,-5-4-1,5 4-2,0 0-4,4-10 0,1 7 0,-2-3-5,3 1 2,1-3-2,1 1-2,2-2 3,2-1 0,-1-3-4,3 4 1,-1-3-5,1-1 3,-1 1-1,2 3-3,-2-4 3,0-1 3,-3 3-7,2 3 3,-5 0-2,3 1 3,-3 1-4,1-2 2,-2 3-3,-2 3-5,-1-4 1,0 4-4,0 0-2,-1-1-3,-2 3 4,0 0-2,0 0 5,1 10-2,-1-5-1,-1 5 2,-1 0 3,-1 1-1,0 2 2,0 3 1,-1-1 1,1 2 3,1-3 4,-1 4 1,1-5 2,-1 3-2,2-3-2,0-3 3,1 1 1,0-2-3,1 0 3,-1 0 0,2-1-3,-2-3 3,2 0-3,-2 1 5,2-2-3,1 0-3,-1-2 4,-2-2 5,10 0-3,-3 1 1,-7-1-1,15-3 3,-5-4-5,-1 2 2,0-4-1,4-2-4,-3 3 3,4-5-3,-1-1 0,-2-1-2,5 1 3,1-5-1,-7 4 0,-1 0-4,2 3 1,-4 3 5,-1 0-2,-6 1 1,6 3-1,-2 0 4,0 0-6,-1 1 0,-1 1-3,-1-1 0,-1 4-1,0 0-1,0 0 3,0 0-2,-3 18 1,3-9-2,-5 7 0,2 1 1,-1-1-2,2 1 4,-4 0 0,6 0 1,-1-1-1,0 2 4,-3-2 4,4 0-3,0-4-2,3 2 5,-2-4-3,0 2 0,3-3-1,-1 1-1,0-4 4,1 3-1,0-4-1,1-2-2,-1 1 1,0-2 1,0-1 6,-4-1 2,13-2-2,-6 1-3,5-6-2,-1 0 1,-1 0 0,3-8-4,2 4 2,-2-3 1,-1-2-6,4-6-4,2 1 0,-2-1 0,-2-1-8,-4 1 2,-1 4 1,-2 0 0,2 1 2,-1 1 0,-1 2-2,-4 2 5,4 1-6,-6 2 8,3 4-1,-3-3 5,2 2 0,-2 3-3,0-2-5,-1 5-1,3-4 1,-3 4-1,0 0 1,0 0 0,0 0 1,-4 12 1,4-5 0,-1 3-3,-2 1 3,0-1 0,1 2 1,1-2-1,-3 2 1,3-1-2,1 0 2,1 1 2,-1-3-1,-1 1 0,2-3 0,-1 5-1,5-6 6,-4-1-6,0 1 5,5-3-4,-1 2 2,-2-2 3,4-2-1,1 0-2,-3-1 1,4-2 2,1-1-2,0 0-2,-1-2 1,1-1-1,2-2 2,2-2-3,-3 0 0,2-2 0,-1-1-1,-2 5-2,-2-2 2,-2 3 0,2-1 2,-1 1 0,-3 2 3,0 1-5,-3 2 1,1-4-1,-2 6-1,0 0-4,0 0 4,0 0 6,0 0-4,-2 15 2,-2-5-3,0-1 4,1 3 2,-2-1 0,2 5 2,1 1 5,-2 0-4,1 0-3,3-2 2,0-2-3,0 0 2,0-1 2,3-1-2,-2 1 0,4-4 0,1 2-1,0-3 2,0 0-3,2 0 6,2 0-4,0-4 3,0-1-3,2-2-1,1-1 1,-3-3 1,10-3 0,-10 3-3,7-8 3,-3 4-4,3-4 3,-4 0-5,1-2 4,-3-2-8,9-4-1,-9 3 1,0 2-4,-4-5 4,-1 3-2,3-1-1,-5 1 2,-4 7 1,1-2-1,-1 3-1,0 3 1,-1 1-1,-2 3 2,3 2 1,-10 1 6,5 3 1,-6 4 4,0 2-1,-2 6 4,2-2 2,2 5-4,-4 2 6,3-3-5,5-1 1,-3 1-3,4 0 1,3 0 0,1-2-3,0 1-1,1-5 1,3 0 0,0 1-2,1-3-1,4 4-1,-1-4-4,1 0-15,1-1-6,3 0-15,-3-1-13,0-1-19,-1-2-27,4-3-24,-3 1-33,2-3-22,-2 0-30,2-3-39,0 1-145,-2-5-422,4 2 187</inkml:trace>
  <inkml:trace contextRef="#ctx0" brushRef="#br0" timeOffset="281964.8062">8850 14000 74,'-9'-5'272,"-1"1"-18,-2 2-8,-2 2-10,-4 2-17,-2 6-14,-6 5-11,-1 1-5,0 7-6,2-1-9,-1 4-6,3 4-6,4-1-10,2 2-9,2 2-8,1 2-13,5-2 5,-1 1-23,4-1-9,3 2-12,0-3-12,2-1-2,5-3-7,-4-1-3,5 0-12,0 0-4,4-5 2,-4-2-4,-1 0-3,5-5-4,0 1 2,-1 1-4,5-1-20,0 0-18,-4-4-19,3-1-19,1 0-23,2 0-24,-2-5-30,-1 0-22,3 0-40,-4-2-37,8-4-25,-6 1-50,0-2-153,-3-1-485,2 0 215</inkml:trace>
  <inkml:trace contextRef="#ctx0" brushRef="#br0" timeOffset="282455.8013">9205 14120 94,'-4'-2'239,"-2"-4"-22,-3 2-19,1 4-24,-1-3-18,-5 3-11,2 3-17,-5-3-12,1 3-9,-3 4-14,3 0-10,-1 1-7,2 0-10,2 2-10,-2 2-3,3 0-5,3 0-3,0-2-11,4 0 1,4 0-7,-3 2 2,1-1-2,2 1 1,5 1 4,-4 2 4,8 0-6,2-1 3,-1 1-3,1 2-4,0-3-4,2 0 2,-1 2-3,2-1-5,0-1-3,-3-1 4,-2-3-7,2 3-2,-4-4 2,1 1-1,-6-3 3,1 2-3,-3 1 0,0 0-2,-5-1 0,-1-2 1,-2 1-3,-2-3 3,-3-1-4,-2-1 5,1 1 0,-1-4-4,2-2 0,2-1 0,-1-1 0,0-2 1,4 1-2,-1-2 1,2 1-1,3-4 4,1 3-5,3 0-2,1-2 0,0 0-2,5 0 1,-1-1-1,1 0 2,3 1-1,2 0-6,0 4-6,2-2-15,-2 1-27,3 1-22,2-4-35,-2 6-26,6-1-36,-2-4-49,2 4-111,1-1-358,-4 0 158</inkml:trace>
  <inkml:trace contextRef="#ctx0" brushRef="#br0" timeOffset="282894.5468">9905 14067 80,'-10'0'193,"-3"0"-13,4 1-12,-5 2-14,-1 1-6,-6 4-1,5-1-2,-2 6-3,-6 3 1,3 2 0,2 3-3,-1 1-1,0 2-9,-1 2-3,0-1-7,6 2-8,-3-2-9,5 1-4,-1 0-6,5 1-3,0-2-13,4 1-10,1-6-2,4 3-5,4-2-5,1 4-6,-2-8-3,4 1-1,1-1-11,1 0-4,1 0-18,-1-3-11,3 0-14,-1 0-18,-2-2-21,0-2-23,5 0-21,-6 0-29,1-3-35,1-3-24,0 0-48,-2 2-164,0-4-427,1-2 190</inkml:trace>
  <inkml:trace contextRef="#ctx0" brushRef="#br0" timeOffset="283595.8569">10002 14299 36,'-9'9'263,"0"-1"-21,4 2-16,-5-1-20,4 7-17,-3-1-15,1 1-21,1-1-12,0 1-15,-1-1-10,1 1-12,2-1-9,1 1-12,0-6-6,-1 2-11,1-2-5,1 1-4,0-3-6,0 1-6,3-4-5,-1 0-2,-2 0-3,3-1-4,0-4 0,-3 4-3,3-4 1,-2 3 1,2-3-7,0 0-4,0 0-7,0 0-5,0-18-3,0 9-9,4-3 0,-3-3-6,6-2-6,-1-2-3,3 2-4,0 0-6,2-5 1,1 5 3,5-5-4,-5 5 0,4-5 3,1 1 3,0 0 3,1 10 10,-4-3-2,8-2 8,-3 3 3,-2 5 5,0-3 0,-1 3 7,-2-1 3,3 1 0,-4 3-1,-1 2-3,-2-1 3,0 3-4,-2 1-3,0 3 1,-1-1-3,-3 2 1,1 3 0,-5 0-3,0 4 2,-5 6 1,0-2 0,-6 3-1,0-2 2,-6 4-2,-3 4 2,0-5-4,-4 1 2,3-3-2,-2 0 2,3-4-1,7-2 2,-4 1-1,3 1-1,4-4-2,1-2 3,3 0-1,1-2 1,0-3-1,1 2 0,1-1-1,1 0 0,-1-1 2,3-2 0,0 0-3,0 0 0,0 0 2,9 3-1,-3-3-3,3 0 4,0 0-1,3-2 1,1 1 1,3 0-1,1 1-2,2 0 0,-1 0 0,-4 0 1,-4 2-1,4 0 3,-4 0-4,1 1 0,-1-2-4,-5 2 6,3 1 6,-3 0-10,-1-2-1,-1 3 2,-3 1 4,-1-1 3,-3 4 4,-1-3 0,-5 2 2,2 2 2,-8 0-3,-2 0 0,0-2-1,0 0 0,0 0-1,-4 1-3,3-5-10,1 1-6,-1 0-15,6-2-12,-2-2-25,3 3-16,-1-1-32,5-2-35,0 0-31,0 1-34,1 0-109,2 1-347,0-3 153</inkml:trace>
  <inkml:trace contextRef="#ctx0" brushRef="#br0" timeOffset="283990.9129">10225 14723 8,'-2'-3'180,"2"3"-16,-1-5-18,1 5-15,5-7-17,-2 4-10,4-1-11,-2-1-7,2 0-10,2 1-4,-3 0-13,1 1 0,0-1-4,1 2 0,-4 0-2,5-2-2,-4 3 2,-1-2-5,-4 3-3,9 0 5,-9 0-4,8 2-1,-8-2 1,6 5 7,-4 0 7,-1-2 1,-4 4 0,0 2 2,-1 1 1,-6 2-6,4 1-3,-7-2-6,-4 5-5,3-4-4,-4 2 2,2-2-9,0 1-8,1 0-11,-2-4-10,1 2-18,2-2-17,-4 2-17,4-2-23,4-4-27,2 2-18,0-5-24,6 1-32,-5-3-141,7 0-339,0 0 151</inkml:trace>
  <inkml:trace contextRef="#ctx0" brushRef="#br0" timeOffset="284372.2047">10709 14385 37,'-4'-2'210,"-1"1"-22,5 1-19,-12 0-18,12 0-10,-11 3-17,5 0-10,0 0-15,1 8-6,-4-5-6,3 5-8,0-1-9,-2 5-7,2-2-6,-1 0-10,1 0-1,5 1-5,-3-2-2,2 0-4,4 0 1,-2-2-6,1 1-2,3-7-3,0 8 1,3-4-6,2 1 0,3-5 0,-2 1-2,4-2-3,-4-1-2,4-3 1,-1-2-1,1 0 0,3-4 2,0 0 2,-1-1-1,3-3 9,-2 1 10,-1-3 2,5-6 1,-11 7-1,0-2-3,0 1-3,-2 1 0,-5 1-8,1 0-1,-2 1-3,-2-4-5,-2 5-13,-4-1-20,1-2-16,-5 6-29,1-3-31,-2 1-42,-1-1-36,-2 2-170,-2-2-370,4 4 164</inkml:trace>
  <inkml:trace contextRef="#ctx0" brushRef="#br0" timeOffset="284718.554">10958 13909 44,'8'5'223,"1"-2"-9,-2 3-9,9 7-14,-2 3-2,2 3-5,1 7-8,1 2-16,-1 2-8,0 1-10,5 11-12,-12-9-9,2-1-14,-2 0-8,-5 1-7,0-1-10,2 1-9,-6 0-4,-2-1-11,-3 0-7,-1-1-2,-2-2-5,-8 0-4,2 1-6,-2-2-4,-2-3-13,-2 2-6,0-1-8,-2-5-9,-1 2-9,-1-4-10,3 3-15,-5-4-11,2 0-16,1-4-22,9-1-29,-1-3-37,1-4-31,3 1-187,1-1-405,2-2 179</inkml:trace>
  <inkml:trace contextRef="#ctx0" brushRef="#br0" timeOffset="285052.806">11471 14509 56,'-2'-2'254,"2"2"-18,0 0-19,0 0-20,0 0-18,19 0-18,-8 1-10,5 0-20,0 2-13,5-1-13,-3 2-12,4-3-9,-3 1-23,0-1-22,-1 2-27,0-3-31,-1 1-26,-4-1-33,-1-1-28,1 1-31,-5 0-149,-1-2-308,-2 1 137</inkml:trace>
  <inkml:trace contextRef="#ctx0" brushRef="#br0" timeOffset="285370.5263">11437 14713 81,'12'2'182,"1"0"-20,6-2-19,-3-2-8,5 2-16,-1-2-16,-1 1-23,-1 0-39,-5-2-30,5 0-48,-4 2-62,-1-1-55,-3 0-167,0-3 75</inkml:trace>
  <inkml:trace contextRef="#ctx0" brushRef="#br0" timeOffset="288674.9012">12302 14450 13,'-6'-3'205,"-2"2"-8,1 0-5,-2 1-14,-5 0-13,4 2-16,-1 1-2,1-1-9,1 4-6,1 0-2,-6 1-2,6 1-5,0 0-6,0 2 1,-2 2-12,2 4-10,0-3-11,2 0 7,2 1-18,-2 2-6,3-1-6,3 3-4,1-2-2,2-1-5,3 2-2,3-3-6,0 0-3,4 0-3,5 0-2,-2-7-5,0 5-2,12-4-4,-6-2-2,6 0-2,-1-6 8,-5 0-11,-2-3 0,7-2 4,-8-3 2,1 1 6,10-5-3,-12-2 2,-3 2 2,1-1-2,-4-4 0,1-6 3,1 1 6,-5 5 2,0-6 11,-4-3-8,-3 0-3,0 6 5,-5-5-7,-6 0-6,2 7-7,-1 0 5,-7-1-11,2 3 1,-1 1-7,-2 1-13,0 2-9,2 3-13,-4 1-10,1 1-17,2 0-8,2 3-16,-1 1-25,-1 2-21,3 1-14,0 1-9,1-1-32,0 3-13,4-1-7,1 0-12,0 0-198,-1 3-437,1-3 193</inkml:trace>
  <inkml:trace contextRef="#ctx0" brushRef="#br0" timeOffset="289219.7777">12323 14047 199,'0'0'228,"-3"-7"-15,3 7-17,0 0-20,0 0-12,0 0-6,0 0 0,-2 10-3,2-1 1,0 7-6,0 2-13,0 1 1,2 9-3,0 0-1,2 1-8,-2-1-2,-1 2-1,3 2-1,-1-1-11,2 1 3,-1 0-9,-2-3-7,2 5 16,3-1-16,-4 1-2,0-1-7,-3 0-9,-2-3 9,1 3-8,-2 0-1,-3-3-7,1-1-3,1 0-6,-1-3-7,-1-2-3,0-4-3,2-6-11,0 3 2,2-1-3,1-4-3,0-4-7,0 1-2,1-1-6,-2-1-13,2-1-16,0-2-9,-1 0-21,1 1-20,1-2-23,-1 2-26,0-5-33,0 0-49,2 4-54,-2-4-56,0 0-298,0 0-646,0 0 286</inkml:trace>
  <inkml:trace contextRef="#ctx0" brushRef="#br0" timeOffset="290367.9575">8441 15254 8,'2'-4'118,"-2"4"-8,0-5 2,0 5-3,1-2-1,-1 2-3,0 0-5,3-2-2,-3 2-7,0 0-8,0 0-10,-9-4-4,9 4 1,-11 1-25,11-1 10,-18 3-4,6-1-1,1 2-7,-6 1 2,6 1-8,-6-1-4,-1 2 1,3 2-4,-1-2-6,-1 2 0,1 1-5,0-2-4,1 4-1,-1-3 2,6 2-6,0 1 0,5-4-1,-1 2-3,4 1 0,-1-2-1,4 3 3,3-3-10,2 1 8,3 5-1,2-3 4,2 0 0,8 5-3,-3-5 2,5 6-3,3 0-3,-2-3-1,3-1 7,-3 3 8,1-2 4,-2-2-8,-7-4-6,0 0 4,-3 0-3,-4-4-4,1 3 8,-2 0-6,-4-2 19,0-1 6,-4 3-5,0-1 0,-7 1-1,0 1-2,-5 1 0,-4 0-5,-2-1-1,-10 3 2,7-5-4,-4 0 0,-2-1 1,5-3-4,2 0 0,-2-3-2,4-1-14,-2 2 2,3-4-2,3 2-2,0-1 7,3 0 1,0-5 4,1 1-3,3 2 1,3-1 5,-1-2-5,1 1 0,1-1 0,3-3 3,4 0-6,4-2 2,-3 1-3,5-2 5,-1 2-5,3 0-8,0 0-12,0 0-10,-1 3-10,3-1-9,-5 1-10,0 0-1,3 3-23,-2-4-9,-3 3-8,1-1-6,-5 3-5,3-2-21,-3 0-101,-3 0-253,2 2 112</inkml:trace>
  <inkml:trace contextRef="#ctx0" brushRef="#br0" timeOffset="290848.9664">8252 15082 81,'-4'1'158,"-1"3"-17,1 1-12,1 0-8,-3 1-5,2 0-5,-1 2-10,1 1-3,-1-3-9,2-1-10,1 1-3,-2 1-6,3-2-11,-1 1-4,1-2 1,0 0-10,1-4-2,0 6-5,-2-4-1,2-2-1,4 3 0,-4-3-3,6 2 3,-6-2-2,6-1-2,-6 1 0,12-5-7,-6 4-2,0-6-3,-1 2 2,2 0-5,1-1-3,-1-1 2,2 0-12,-2-2 10,3 2-7,-4-2 2,2 4 0,-2 0-1,-3-1-1,4 4-4,-3-1 0,1 1 0,-5 2-7,8-2 5,-8 2-1,12 4 2,-5-1 1,-2 2 1,3 2-1,-3-2-4,5 2 6,-2 0-2,0 2 0,-2-1-3,4 2 0,-2 0 3,0 2-4,3-1-6,-3-4-12,-1 4-12,1 1-18,1 1-31,2 0-19,-3-2-19,2-2-19,-2 1-144,-3 1-303,2-3 134</inkml:trace>
  <inkml:trace contextRef="#ctx0" brushRef="#br0" timeOffset="292178.7734">9136 15197 53,'-3'-3'149,"3"3"-5,-3-4-15,-1 1-13,4 3-5,-7-5-12,2 5 1,1-1-7,4 1-4,-19 5-2,8-1 1,-3 0 2,-3 9 6,-6 5 12,-4 0 1,0 2-3,3 4-6,-3 3 3,-7 7-7,11-6-3,1 0-7,3 1-2,1 1-5,0 0-7,9-2-24,-1 4-7,2-2-3,3-1-4,1 1-2,4-6-5,4 4-1,0-5-3,5 1-5,0-7-11,1 0-5,4-4-14,4 5-7,-5-5-12,3-1-11,0 0-21,2-5-15,-1 0-14,-1-2-13,2 0-11,2-1-18,-2-1-19,1-5-16,-7 2-125,-2-2-318,0-3 141</inkml:trace>
  <inkml:trace contextRef="#ctx0" brushRef="#br0" timeOffset="308934.6656">9041 15553 76,'0'0'166,"0"0"3,-1-5 1,1 5-6,0 0-17,0-7 2,0 7-8,-1-4 0,1 4-5,-4-5-6,4 5-7,0-3-2,0 3-5,0 0 1,0 0-16,-3-3-7,3 3-3,0 0-1,0 0-10,0 0-6,0 0-7,0 0-6,0 0-8,0 0 4,0 0-1,-6 10 10,6-6 3,-1 4-1,-2-1-4,3 5-5,-4 0 8,1-3-5,0 6-3,2-5-8,-3 7 5,0-2-6,0 3 3,3-2-8,-3 0 1,0-2-5,-1 3-5,5-5-12,-2-1 7,-1-1-6,2 1-1,-3-3 1,4 1-4,-3-3 0,3 0-4,-1-1 1,1 2-3,0-5-3,-1 4-3,1-6 1,0 7 2,-3-5-3,3-2-7,0 3-1,0-3-6,0 0-5,0 0 0,0 0-5,0 0-9,0 0-8,0 0 5,0 0-9,0 0 0,0 0-18,-5-12-12,5 8-7,-3-1-10,2-1-7,1 0-6,0 1-12,0-6 2,-5 2 4,4 1 10,1 1 4,0-4 1,-3 2 9,3-2-3,-1 1 16,1 1 7,-3-1 10,2-8 2,1 7 11,-1 1 8,1-2 9,0-2 3,1 3 14,0-3-1,2-3 5,1 3 8,2-4 4,-1 2-3,3 1 3,1-3 14,1 0-3,3-8 1,3 6 7,-1 0-5,1-1-1,2-1-1,-5 8-3,2-1-2,-1 3 0,0-3-1,-5 6-5,1 0 1,-1 4-3,3-2-2,-6 4-4,2 0-3,-3 0-1,7 1 1,-5 0 2,0 1-3,-7 1-1,13 3 0,-9-2 1,4 3-1,-1-2 0,-2 1-2,1 3 0,2 0-1,-4 0 3,-1 5 0,0-4 0,1 4-1,-3-2-1,-1 1 2,0 3-3,1-1 9,-4 1-8,0-1 2,0 0 0,-3 2-1,1-3-1,-1 4 0,-2-4 0,1 0 0,-2 2 0,2-1-3,2-2-1,-3-1 6,-2 1 1,6-2-5,-5-1 4,0 0 1,-1 1-6,1-2 5,0 0 1,-2-1 0,2-1-3,-2-1 4,1 1-3,4-1-1,-3 0 7,2-2 2,2 2 5,-1-3-1,1 1-2,5-1 3,0 0-4,-9-1-2,9 1-1,-5-3 0,5 3-2,0 0-4,1-8 2,3 4 4,-2-1-8,4 3 3,3-4-3,1 3 9,-3 1-7,4-2-5,2 0-3,-1 3 6,2 0-3,-1-2 4,-4 6-3,10-2 3,-6 2-5,0 0 3,-3 1 1,3-1-3,-3 2 2,-2 2 2,-2 0-5,2 0 2,-5-1 4,0 1-2,-2 0 1,2 2-1,-4 2 4,1 2 2,-7-5 2,1 6-3,-3-4 4,1-2 14,-7 3-9,5 0 3,-2-2 1,-3-1-1,-2 0-2,3-3 1,3-1 1,-2 0 5,0-3-4,2-1 4,-2 2 1,4-2-4,-3-2-1,4 1-5,-3-1 0,1 1 1,2-1 1,1 0-3,2 0-3,-2-1 10,4 0-13,-4 1-3,7 2 3,-4-3-5,4 3-5,-5-1-5,5 1-11,-5-1-8,5 1-13,0 0-11,0 0-14,-4-4-21,4 4-22,0 0-21,0 0-24,0 0-6,0 0-18,0 0-12,8 9-170,-7-5-390,-1-4 173</inkml:trace>
  <inkml:trace contextRef="#ctx0" brushRef="#br0" timeOffset="309617.7206">9492 15841 28,'0'0'186,"0"0"-14,3 2-15,-3-2-8,0 0-15,0 0-9,0 0-6,0 0-7,0 0-7,0 0 1,-6 5-2,6-5-5,0 0-11,-6 2-8,6-2-6,0 0-3,-10-2-4,10 2-2,-7-3-6,7 3-7,-4-5-2,1 1-11,3 4 0,-2-5-6,2 5-4,0-7-3,2 2-3,-1 2-3,2-1 1,1 2-2,2-3-4,-2 0-2,2 0 1,1 3-6,-1-3-1,2 4 3,0-3-8,-2 2 2,3 1 3,1-1-2,-4 5 2,2-3-2,-3 1 1,-5-1-2,9 2-1,-6 2-1,-1 1 4,-2 0 1,0 2-1,-2 1 5,-6 3-3,3-2 3,-2 2-2,-3 2 0,-1-4-1,2 4-2,-4-1 3,-1 0-8,0 2-11,0-3-8,0 1-21,-4-2-17,4 2-11,1-2-38,3-1-18,2 0-14,-2-4-19,1 2-19,4-1-120,-1-2-319,-1-1 140</inkml:trace>
  <inkml:trace contextRef="#ctx0" brushRef="#br0" timeOffset="310133.536">9837 15550 38,'-2'-2'262,"2"2"-28,0 0-22,0 0-22,0 0-20,0 0-17,0 0-10,0 0-12,-5 17-8,2-12-14,2 4 1,-3 3-12,1-2-7,2 5-8,-3-3-8,3 4-3,-3-1-10,-1-5-6,4 2-6,-4 2-3,4-4-8,-2 6 3,-2-5-5,4 0-4,-1-3-7,0 3-4,-1-3-10,1-1-13,0 0-20,2 0-17,0-1-22,-5-1-26,5-2-27,-1 3-29,1-6-20,0 2-21,0-2-136,0 0-347,0 0 154</inkml:trace>
  <inkml:trace contextRef="#ctx0" brushRef="#br0" timeOffset="310165.4981">9831 15315 73,'6'-4'183,"1"1"-20,2-1-11,1 0-12,3 1-14,0 2-8,0 1-12,4 2-10,1 5-12,0 0-5,0 4-7,-2-1-3,4 11 1,1-4 0,-5-2 1,0 6-2,0 1 6,-1-3-4,-2 3 1,-3 1-1,-6-3 4,1 5-1,0-6 2,-5 0 2,-1 0 10,-4 6-1,-1-1-8,-2-6-5,-1 6-5,0-7-7,-5 5-3,2-6-11,-2 5-1,0-5-9,1 0-2,-6 2-10,2 1-8,5-5-9,-1 0-7,0-3-13,4-2-10,-1 0-20,0 1-13,1-5-17,1 1-9,-2-1-19,4-1-12,2 0-20,-2-1-22,3-2-22,3-1-34,0 0-112,-13-1-346,13 1 154</inkml:trace>
  <inkml:trace contextRef="#ctx0" brushRef="#br0" timeOffset="310575.2762">10550 15600 82,'0'0'323,"-6"-3"-12,6 0-21,0 3-27,-5-3-20,5 3-27,0 0-22,1-5-19,-1 5-14,10-7-20,-3 7-13,4-4-15,0 3-13,1-2-11,2 2-9,-1 0-4,5-2-13,0 2-2,-7 1-8,2-3-7,1 3-14,-2 0-9,-2-3-3,0 3-7,2 0-9,-6-1-4,2 1-7,-2-1-9,-6 1-10,10 0-10,-10 0-8,8-2-8,-8 2-11,8 0-13,-8 0-16,0 0-23,0 0-30,0 0-19,9 0-15,-9 0-24,0 0-144,0 0-377,0 0 167</inkml:trace>
  <inkml:trace contextRef="#ctx0" brushRef="#br0" timeOffset="310931.4576">10579 15754 2063,'-4'4'121,"0"-1"-71,0 0-20,0 0-8,2 0-5,2-3 11,-3 5-7,2-3 3,1-2-11,0 0 5,6 6 6,-1-5-3,4 2-4,2-2 1,2 1-2,4-1-2,2-1-1,2 2 1,-1-2-3,-2 0-3,0-3-1,-4 3-1,0 0 0,-5 0-2,-4 0 8,-5 0 11,12 1 9,-8-1 9,-1 2 2,-3-2-1,7 0 6,-7 0-3,0 0-16,0 0 3,0 0-6,0 0 5,0 0-4,0 0-19,0 0-9,0 0-13,0 0-20,0 0-20,-22 1-21,22-1-39,0 0-40,0 0-38,0 0-207,0-7-430,0 7 190</inkml:trace>
  <inkml:trace contextRef="#ctx0" brushRef="#br0" timeOffset="311964.6526">11646 15476 51,'-3'-6'175,"3"-1"-14,-3 2-16,-2-4-16,0 3-5,3 0-6,-3-5-13,-3 4-1,3-3-14,-3 3-13,-1 0-5,0 0-8,3-1-3,-7 4 2,8 1-10,-4 0-10,-3 2 1,1 2 3,-2 2-14,-1 3 1,-2 3 0,-1 3-6,2 1-4,-1 3 0,-2 4 14,1 1 2,0 1-5,4-2 0,4-3-4,4-1-2,-4 4-1,4-6-1,5-2 0,0 0-5,0-2-2,5 0 3,-1-1-2,2-3 2,2 0-5,1-1 4,0-2-16,1 1 1,-1-6-2,8 0 6,-5-3 2,6 0-4,-2-4 8,2-1-3,0-2 3,3-4-2,-3 1 1,-6 2-2,5-9 3,5 6 2,-9 2-1,-5 3 4,6 0 0,-7-1 8,-2 1 1,1 3 7,-4 0-10,2 0 2,-1 3 6,-1 2 2,0-5-4,0 7 0,0-2-6,-2 3-6,2-4-2,-2 4-3,1-3-4,-1 3 3,0 0-4,4 10 0,-4-5-3,2 5-2,1 1 1,0 6 1,-1 2-3,1 1 3,-1 5-5,0-2 0,1 4 3,-2-2-4,1 1-3,-2-1 5,1 1 5,1-2-8,0 1 3,-1-6-5,-2 6 4,-1-4 1,1-4-4,1 2 2,1-7-2,1 3 0,-2-5 1,2-4 1,-2 0 1,2 0 11,-1 0 3,0-5 7,-1-1 2,0 0-3,11-9 3,-4-3 2,2-1-1,-2-5 3,9-2-3,-7-6-1,4 1-5,1 2-2,0-4-5,-1 3 2,2-1-6,-1 1 4,2 2-4,-1 1-1,-5 4-1,2 2 1,-2 2-5,-4 2-6,1 4-4,-1-3-12,2 2-16,-1 4-8,-3-2-20,3-2-15,-4 7-28,2 0-22,-5 1-25,8-3-15,-8 3-13,14 0-18,-14 0-14,9 3-155,-5-1-395,-2 2 175</inkml:trace>
  <inkml:trace contextRef="#ctx0" brushRef="#br0" timeOffset="312586.7552">12281 15538 213,'0'0'206,"0"10"-11,-3-1-5,3 0-25,-1 2-3,1 0-12,0 2-13,-2 4-9,1-2-13,0 1-10,1 1-7,-1 4-8,-2-4-11,3 0-12,-1-1-8,1-4 0,-4-3-5,4 1-8,0-2-6,0-2-5,-1 0-4,0 0-6,1-3-3,0 2-9,0-5 0,0 4-3,0-4-7,0 5-2,0-5-6,0 0-7,0 0-11,0 0-6,2-16 1,2 11-4,-3-7 5,2 2 2,-1-7-8,1 3 3,-2-6-2,-1 1 5,4 1 4,-3 0 3,3 0 4,-1 1-1,1 1 6,-1 0 7,-1 4 4,1 1 9,-3 1 2,3 0 3,-3 3-4,0-1 9,0 3 0,-1 0 7,1 1-2,0 4 0,-2-8-3,1 5-1,1 3 0,-5-2-5,5 2-3,-11 1 0,3 0 3,-1 3-2,-4 4-3,0 0-3,-2 5 0,-2-1 0,2-2 5,-3 3 4,-4 2 4,6-2-3,-3 4 3,3-4-2,3-1 3,-3 1 5,3 1-4,4-8-1,3 5 0,1-3-4,-2-3-1,6 0-5,-3-1 4,4 1 5,-2-1 5,4 0 4,2-2-7,-4-2 1,13-2 4,1 0 1,2-1-4,5-4-2,-2-1 0,0 4-4,8-6 1,-2 1-3,2 0-3,-5 1 3,4-1-4,-8 1-3,2 3 3,-5-2-5,2-1-1,-7 4-1,1 1-1,-1-2-12,-5 1-3,1 3-8,-1-1-10,-1 1-7,1 0-15,-5 1-11,9-2-18,-9 2-18,0 0-13,4-1-32,-4 1-15,3-3-23,-3 3-16,0 0-120,0 0-344,0 0 153</inkml:trace>
  <inkml:trace contextRef="#ctx0" brushRef="#br0" timeOffset="315556.2608">11372 15233 44,'5'-3'142,"-5"3"-10,0 0-1,8-1-3,-8 1-7,0 0-8,0 0-10,10-1-11,-10 1-1,0 0 1,0 0 2,0 0-3,3-3-1,-3 3-11,0 0 8,0 0-5,0 0-7,0 0 1,0 0-9,-13-6-7,9 3-7,-5 0-7,0 2-3,-1-4-5,-3 2-6,-5-2-2,2 4-3,-2-2-8,1 5 2,3-1-6,0-1 1,-5 1-4,9 2 0,-4-1-3,2 1-2,3 1-2,-1-2-5,1 4 8,3-2-9,0 1 3,1 0-1,3 0 2,-2 4-2,4 2 4,0-2-3,1 3 2,4 3 0,-1 2 1,5-2 2,-1 2 3,2-1-9,-1 1 2,5 5 2,-3-4-2,-3-1 0,0 1 2,5 4-7,-7-3 10,-1-1 16,0-1-6,-2 1 2,-2-1 0,-1 0 0,-3 1-2,0-1 4,-2 2 1,-4-2-1,-1-1 2,-1-1-1,1 2-2,-2-6 0,5 0-4,-2-2 0,-5 3 0,6-6 1,0 0-4,1-1-2,-1-2 1,3 0 6,1 1 0,3-2-2,1-2 0,-9 2-4,9-2 0,0 0-2,0 0-3,0 0-1,0 0 1,10-16 0,-6 9-2,1-1-3,5 1 1,-5 2-7,3 2 3,0-1 1,-3 3-2,4-1 1,-4 2 1,-5 0-1,11 5 1,-4 0-1,3 0 0,-4 2 7,0 3 5,-2 1-2,1 4 1,-3-1 4,1 1 5,-3 5 5,0-2 1,0-1-4,-3 1-1,4-2 0,-2 2-1,1-4-3,1 2 2,-1 1-10,2-6 4,-2-1-4,1 3-9,1-2-13,1-1-10,0 0-14,-2-6-14,3 3-15,1-2-14,1-1-18,2-1-23,2-2-25,4-4-15,4-2-28,5 0-20,1-5-137,-3 1-373,6-6 165</inkml:trace>
  <inkml:trace contextRef="#ctx0" brushRef="#br0" timeOffset="316332.5379">12348 15236 113,'4'-8'188,"2"-1"-14,1-2-15,1 0-19,-1 4-15,6-7-15,-4 4-7,4-1-11,1 0-15,-5 2-2,2 3-7,-2-1-8,0 1-9,3-1-7,-6 6-1,0-3-10,1 3-2,-2 0-3,1-1-5,-6 2 0,8 3 2,-6 1 4,0 2 6,0 3-4,-2 3 12,-1 6 6,0 2 0,-4-2 5,1 8-3,-1-6 0,0 6-1,2-6 3,-2 6 0,5-7-6,-3-1-3,0 3-8,0-4-2,2 0-3,1-1-1,1-3-3,3 2-4,-4-4-2,5-2-4,-2-1 0,3-1-3,-2 0 4,1-1-6,-1-4 0,2 1-3,1-1 0,0-2-3,1 1-1,0-2-3,1-3-7,-3 2-4,5-7-2,0 2 0,5-2-3,-9 0 1,0-1-2,-2 2 4,4-4-5,-5-2-2,1 2 3,0 1 0,-1 2 2,0 2-1,-4 1 7,0 1 1,0 1-2,0 0 3,0 4-1,-1-8-1,-2 6 4,3 2-2,0 0-1,0 0 2,0 0 0,-11 10-1,9-5-1,2 6-5,0-1 7,2 0 1,4 2-5,-2 4 1,1-1 1,0 2 0,3 0 0,-2 0 0,-2 3 2,1-4-3,-1 3 6,4-2-4,-3 1 5,1 0-2,-2-2 0,0-2-2,-2-3 4,1 1 8,-3 1 6,0-5 1,0 3 10,0-1-3,0-5 5,-3 3-4,2-2 7,-1 1-1,-2-3 0,-1 3-4,-3-1 0,-2-1-7,-2 0-12,3-1-6,-2 0-6,1-1-28,-1-1-40,1 0-42,2-2-38,-1-2-69,-3-1-128,1 1-380,2-4 170</inkml:trace>
  <inkml:trace contextRef="#ctx0" brushRef="#br1" timeOffset="324850.713">12519 15293 147,'0'0'220,"0"0"-19,-5-2-15,5 2-17,0 0-16,0 0-19,0 0-7,0 0-14,0 0-4,18-3-12,-1 3-4,6-5-11,5 1-4,-5-1-3,5-3-11,4 1-6,3-2 0,-2-1-1,4 0-3,-3-1 7,4-1-6,0 0 8,0 4-6,-1-2-4,-2 1-7,-5 0-3,1 0-5,-3 2-7,-1-1 0,-10 2-3,2-1-4,-1 0-1,-7 1-2,-1 2-3,2-1-2,-3 0-2,0 1-3,-4 0 1,3 0-2,-3 0-1,-2 1-2,1 1-3,-2-2-1,0 0-3,0 0-6,-2 4-1,0-5 1,-2 0 0,2 0-4,-6 0 3,4 3-3,-3-4 3,0 1 0,-1 2-3,1-1-1,0 1-1,0-3 0,-2 2 4,3 0-3,-1 3 1,0-3 5,-1 0 0,2-1 0,0 2 2,0 3 6,2-4 11,-2 2-1,4 2 2,-6-3 2,4 0 0,2 3-1,-4-4-5,4 4 4,0 0-5,0 0-1,0 0 0,-4-1 3,4 1 19,0 0 20,3 14-2,-3-6 3,3 2-4,-1-1-4,0 1-3,1-2-5,0 3 3,1 2-4,-1-1-2,0-2-4,0 2-4,-1 0 0,1 0-5,1 0-3,-1-3 1,0 2-2,0-3-2,-1-1 1,-1-2-3,1 3 0,0-5 2,-2 1-3,0 0 0,0 0-1,0-4-5,3 5 6,-3-5-6,0 0 0,0 0-1,0 0 0,0 0-3,0 0-1,1-15-1,-1 8 0,0-2 1,1-1-2,-1 0 5,2-2-3,-1 0-5,0 2 3,0-2 4,1 3-4,0-2-1,-2 5 4,0-1-2,2 3-2,-1 0 1,-1-3 5,0 2-2,0 3 0,0-2-1,0-2 0,0 6-1,0 0 0,-1-5-3,1 5-2,0 0-2,0 0 6,0 0-3,0 0 0,0 0 7,0 0-6,0 0 2,13 11 2,-7-7-6,-1 0 1,1 4-1,1-1 4,0 0 1,2 1-2,-1 1 3,2-1-1,0 1-1,-1-1-1,4 1 2,-4 0-4,0-3-2,1 0 3,-2 0-2,1 0 1,-4-3 0,1 2-2,0-4 4,-3 2 4,0 0-1,-1 0 0,-2-3 3,-2 7 8,-2-3-1,-1-1 3,-5 2 0,-2 1-1,-2-2 0,1 3 1,-6-2-4,1 2-2,-1 0-1,2-2-3,1 0-11,5 0-9,-1-3-14,3 1-14,-1 1-19,2-1-18,3-3-22,0 2-29,0-1-24,5-1-23,0 0-15,0 0-22,2-8-193,1 4-445,4 0 197</inkml:trace>
  <inkml:trace contextRef="#ctx0" brushRef="#br1" timeOffset="325466.707">13998 14904 17,'-1'-5'219,"-3"-2"-20,0 5-18,4-4-15,-1 2-22,-3-1-14,4 2-11,0 3-15,-4-3-7,4 3-9,-5-5-1,5 5-5,0 0-8,-4-1-8,4 1-5,-14 6 13,6-2-9,-2 2 11,-4 5 1,0 0-5,-3 4 6,2-1-3,-3 6-2,2 0 0,0 1 3,5-4-2,1 1-1,1-2-6,4 4-5,-2-2-3,2-3-3,4-2-7,2 3 1,3-3 1,0-2 2,2 0-7,2-1-4,2-2-3,4 2-5,3-2-3,-1-1-3,5-2-2,-1-1 0,3-4-5,0 0-1,-1 0-3,-3-2 1,3 1-7,-2 0-12,-4-5-8,1 3-27,-4-1-26,-1 3-31,-5 0-32,-1-1-39,-1-1-45,1 2-60,-4-2-158,-2 3-462,0 0 205</inkml:trace>
  <inkml:trace contextRef="#ctx0" brushRef="#br1" timeOffset="329264.6948">9619 16424 50,'0'0'48,"0"0"3,0 0-3,0 0-8,6-1 1,-6 1-2,0 0-7,0 0 1,0 0-9,0 0-7,0 0 5,0 0 0,0 0-6,0 0-2,0 0 0,0 0 9,0 0-1,0 0 4,0 0 0,0 0 1,0 0 0,0 0-2,9 0 0,-9 0-5,0 0 3,0 0-2,0 0 1,0 0 1,0 0-3,0 0-8,3-2 4,-3 2-7,0 0 8,0 0 0,0 0 1,0 0 3,0 0-7,0 0 9,0 0-4,0 0 1,0 0 5,0 0 1,0 0-9,1-3 3,-1 3-7,0 0 7,0 0 3,0 0-8,0 0 6,0 0-7,0 0-2,0 0-6,4-3 5,-4 3 3,0 0-5,0 0 8,1-5-9,-1 5 0,3-3 3,-3 3-1,1-3-1,-1 3 8,4-3-17,-4 3 10,4-6 1,-4 6-6,2-5-3,1 5-1,-3 0 7,4-3 1,-2-1-3,-2 4 13,2-4-21,-2 4 16,2-6 1,-2 6 7,3-3 4,-3 0 2,0 3 2,1-6-1,-1 3-2,1-1-14,-1 4 5,-1-6 4,0 2-4,1 4 1,-3-7-4,3 4 4,0 3-8,-4-5 0,2 3-4,-1-4 5,-1 4-3,-2-1 1,2 2-1,-5 1-5,9 0 7,-15 0-3,6 1-3,-3 2-1,2-1 5,-1 4-1,-2 0 3,2 2-1,-4 2-5,5-2 4,-3 5-3,4-3 5,-1-2-9,2 2 8,3 0-4,0 1 4,0-1 7,5 0-8,0-1 3,0 3 0,4-3-1,1 3 0,3-1 2,4 0-4,-1 2-5,3 1 1,-3-3-2,3 2 7,0-1-3,-1-2-2,1 1 0,-4-2-2,2-2 1,-3 0-2,1 0 3,-2 1-4,-3-2-1,1-2 4,-3 3-1,-2 0 3,-1-2 6,-1 4-1,-2-4 3,-3 4 3,-3-3-5,1 1 3,-7-2-1,6 2 10,-9-5-11,4 2 2,-4 0 1,6-2-1,-2 0-6,-3-1 3,4-1 0,0-1-7,2-1 4,-2 0-2,6-1 4,0 1 6,-1 0-2,2-1-3,-2 0 7,7-1 0,-4-1-2,2 0-3,-2-2-2,5 1 2,0 0-1,4-1 0,-3-3-4,4 4-4,-1-2-1,2 0-5,2-2-14,-2 2-1,0-1-19,3 2-27,-2 1-17,1 0-28,1 0-30,-3 0-20,3 1-28,-2 0-103,-2 1-312,0 1 138</inkml:trace>
  <inkml:trace contextRef="#ctx0" brushRef="#br1" timeOffset="329855.5495">9445 16193 23,'-5'5'154,"2"-2"0,-3 2-21,2 0-17,-1 0 0,0 1-11,0-2-4,0 2-6,1-1-7,1-1-9,2 0-7,-3 2-8,3-3-2,1-3-8,-3 6 9,3-6-8,-1 4 7,1-4-2,-1 2-4,1-2 5,0 0-6,0 0 3,0 0-4,0 0-2,0 0-6,0 0-2,0 0-3,0 0-2,6-12-9,2 6-2,1 0-2,-4 1-4,4 0-2,0-2 0,1 0-3,-1 2-1,0 1-6,2 3 4,1-3-8,-2 3 4,2-1-1,-1 4-1,0 1-2,2 0 0,-1 4 1,-1-3 0,1 2-4,1 1 2,-2-2-2,-2 1-1,0 1 0,1-2 1,-2 1-2,1 1-3,0 1 3,-4-2-9,0 0-12,3 0-8,-4-1-15,1 0-17,1 0-29,-3 0-26,1-1-27,1 2-30,-1-2-123,1 1-318,1-2 141</inkml:trace>
  <inkml:trace contextRef="#ctx0" brushRef="#br1" timeOffset="330384.8011">10220 16257 118,'-10'4'166,"-1"1"-13,-2 2-2,-1 3-7,-4 2-12,1 0-7,-5 6-7,4-6-8,-1 9-11,-2-2-10,3 4-2,4-2-5,2 2-11,5-2-16,-1 1 2,3 3-7,-1-7-2,5 1-6,1-2-10,3 0 3,1-1-6,3 1-1,-3-6-12,3 3-10,5 1-19,-1-1-9,2-5-32,2 0-15,3-1-28,-1 0-36,2-5-144,-2 3-298,2-5 132</inkml:trace>
  <inkml:trace contextRef="#ctx0" brushRef="#br1" timeOffset="331363.8808">10305 16379 10,'0'0'83,"0"0"-7,-6-3-6,6 3 3,0 0-8,0 0-3,-17 11-3,8-5-4,4 2 2,-4 1-7,0 1 5,1 3-2,-1 2-1,-1-1 3,5-3-8,-1 0-1,3 1-9,-2 0 10,1 0-10,3-2-3,-4 0-6,5 1 1,3-2-5,-3-1-5,3 1 2,2 0-2,0-1-17,-1-3 1,4 3-11,0 0-17,4-4-5,0 0-17,7 0-9,-6-2-19,5 0-12,-2-1-70,1-1-170,0 0 76</inkml:trace>
  <inkml:trace contextRef="#ctx0" brushRef="#br1" timeOffset="332228.7357">10687 16641 67,'9'0'135,"-9"0"-6,0 0 1,0 0 1,0 0 2,0 0 3,0 0 2,0 0-2,0 0-1,0 0-2,0 0-1,0 0-4,0 0-14,0 0-9,0 0-13,0 0-8,0 0-8,-24 0-7,24 0-6,-8-1-7,8 1-6,-9 0-1,9 0-6,-5-3-7,5 3-1,-5-1-7,5 1 4,0 0-8,-4-3-2,4 3-1,0 0-5,-4-2 1,4 2-1,-1-4-2,1 4 0,0 0-7,5-5 4,-4 2-6,2 0 0,2-1 0,-1 0 4,2 2-4,-1-2-2,1 4-2,0-3 0,-1 3 0,4-4 5,-4 4-6,-5 0-1,13 4 3,-10-3-4,3 4 1,-1-2-1,-4 4 0,-1-3 0,0 1 2,0 5 0,-4 0 1,-2-1-1,2 1-1,-2-1-4,-2 3-7,-1 0-16,-1 3-14,2-5-23,-1-2-16,0 1-27,3 1-25,0-1-18,-1 0-19,5-5-21,-1 0-110,-3 3-326,6-7 145</inkml:trace>
  <inkml:trace contextRef="#ctx0" brushRef="#br1" timeOffset="332760.9977">11065 16479 144,'0'0'175,"-9"-2"-17,9 2-17,0 0-15,-15 2-9,10 1-10,0 1-6,0-2-14,-3 8-5,1-3-5,-1 1-4,1 2-6,-1-1-8,2 1 0,-1 0-12,3 0 3,-1 1-9,2-1-6,-2 1-4,5 0 1,0-1-6,4-1 1,-3 0-5,6-1 1,-2 2-7,2 0 5,2-5-3,0 2 0,0-3-5,3-2 0,-2-1-1,2 1 0,3-6-3,-2 3 4,0-3-4,4-1 3,-4-1 1,-3 0-2,3 1 3,-3-2 8,2-3-6,-7 0 5,4 3 2,-8-3 9,3-2-8,-4 3 2,-4-1-9,-1-4 4,-4 1-6,-3 1-3,1-2-12,-2 2-2,-1 1-7,3 5-12,-1-2-16,1 1-3,0-1-19,2 3-12,-1 1-16,4-1-13,-1 1-14,4 0-20,3 4-17,-4-6-102,1 3-274,3 3 122</inkml:trace>
  <inkml:trace contextRef="#ctx0" brushRef="#br1" timeOffset="333207.2357">11261 16322 129,'10'7'144,"2"5"-10,0 0-5,1 1-11,0 1-9,-2 3-10,6 4-10,-3 1-1,-1 3-11,1-3-6,-6-3-2,-2 7-2,-1-3-8,-1 1 6,-3-5-10,-2 0 2,-1 1-6,-2-1 5,-4-2-4,-2 6-6,-3-6-8,0 3-3,-1-3-4,0-1-15,-4 4-14,0 0-20,3-8-36,1 2-12,0-4-38,4-1-28,-2-4-120,2 3-273,5-6 120</inkml:trace>
  <inkml:trace contextRef="#ctx0" brushRef="#br1" timeOffset="333839.3235">11937 16595 194,'0'0'217,"0"0"-19,0 0-21,0 0-9,0 0-22,0 0-19,19-2-6,-8 2-18,2 1-5,6-2-12,2-1-8,-2 1-7,4 0-10,5-2-3,-6 0-2,5 3-8,2-5-8,-10 3-4,2-1-2,-3 2-3,-2-2-10,-3 2-10,-4-1-9,-1 4-16,1-2-20,-4-2-20,0 4-15,-5-2-20,7 0-17,-7 0-14,3 3-8,-3-3-8,-3 5-103,3-5-259,-7 5 115</inkml:trace>
  <inkml:trace contextRef="#ctx0" brushRef="#br1" timeOffset="334244.5975">12016 16705 24,'-6'2'171,"6"-2"-9,-3 4-10,3-4-11,0 0-5,9 8-10,-5-8-14,9 3-11,-3-1-4,4 0-13,4-1-6,1 0-8,1-1-4,0-1-10,-1 0-7,-2 1-18,1-2-14,2 4-15,-2-4-20,-7 1-15,2 1-14,-5-2-18,2 0-3,-3 1-36,-1 1-9,-1-2-92,-5 2-222,4-2 99</inkml:trace>
  <inkml:trace contextRef="#ctx0" brushRef="#br1" timeOffset="336388.9918">13182 16298 140,'-6'0'160,"-1"0"-13,-1 0-12,8 0-6,-13 0-17,3 0-11,5 2-9,-3 0-8,-1 1-10,3 3-5,-3-2-8,0 1-4,4 4-3,-4-1-13,0 0 3,3 2-4,-1 1-3,2-1-8,0 2-4,-1 4 2,3-2-2,-3 1-6,2-3-1,-2 1 2,3 2-2,2-2-3,-1-3-1,2 5 0,0-6-3,3-1-2,0 2 3,1 1 2,0-1-9,4 0 4,-5-2 4,3 1-4,-1-2 0,4 0-1,-4 1-4,4-1 1,-2-5 4,0 4-4,2-2 2,0 1 2,-1-4-3,3 0 2,1 2 1,-6-3 2,6 0 1,-5 0-1,1 0 6,2-3-6,-2 2 6,0-1 6,-1 0-4,2-3 5,0 4 2,0-3-13,2 0 6,-2-3 1,3 2-5,-2 1 0,-3-1-5,4 1 2,-1-3-4,-5 1 1,4 1-2,-2 2 3,4-2 0,-3-2 1,-3 5-4,0-1 5,-1-2-1,2 1 5,-1 1 2,-2 0-1,1-2 1,1 1-1,-2-1 3,1 2 0,-2-4-4,-1 2 5,4 1-4,-1-1-4,-3 0 4,-1-2-5,2 2 0,-4 0 1,4-3 7,-2 1-10,0 0 3,0 0-4,0-5 2,-3 0-2,0-3 7,0 3-1,-6-2-3,1-2 3,-2 2 3,1 0-1,-1 0-1,-2 1 1,-2 1-4,5 7-4,-5-4 0,4 4-3,-5-3 2,-3 4-19,6 1-17,-7 2-14,0 2-19,2-1-33,-3 6-19,7-2-36,-5 1-17,0 3-23,3 1-138,1-4-353,3 4 156</inkml:trace>
  <inkml:trace contextRef="#ctx0" brushRef="#br1" timeOffset="338928.8257">13258 16077 67,'0'0'119,"0"0"0,0 0-7,4-2-12,-4 2-5,0 0 8,0 0-17,0 0 5,0 0-17,0 0-10,0 0-2,0 0-7,0 0-3,0 0-3,0 0-2,0 0 6,0 10 6,-2-3-5,2-1 12,-2 5-5,0 2 1,0 3-8,-3 0 0,3 11 0,-4-2 0,0 2-3,1-1 4,1-2-4,-5 4 4,4-2-2,3 2-1,-6-1-3,2 0-5,2 2 24,-1-4-8,-3 1-2,2-2-9,1 0-7,1-7 1,1-2-8,-1 4-5,3-9 0,0 1-6,-2-1-3,3-2-1,0 0-3,0 0-1,0-3-9,0 2-14,0-2-12,-1-2-23,2 2-22,-1-3-25,0-2-27,0 0-23,4 7-26,-2-7-22,-2 0-141,0 0-356,0 0 158</inkml:trace>
  <inkml:trace contextRef="#ctx0" brushRef="#br1" timeOffset="339974.343">10385 16974 103,'-3'-4'161,"3"4"-10,0 0-12,-4-4-14,4 4-12,0 0-13,0-4-6,0 4-16,0 0-4,-5-4-10,5 4-6,0 0 1,-8 0 1,8 0-6,-8 0 1,1-2-13,7 2 0,-13 2-1,7 2-7,-5 0 1,1-2-11,4 0 3,-3 3-5,0-5 2,0 8 1,-3-4-9,2 3 0,4-2-3,-2 1 0,0 2 0,4 0 0,-2 1-8,3-1 3,1 2-5,2 0 2,0 1 0,0-1 2,4 5 0,1-3 21,4 5 0,1-2-10,2 1 4,1-1-3,-2-1 0,3 1-4,-1 2 0,-2-3-4,2 1-3,-1-3 3,-3-2-5,-3-1 3,2 3 0,-3-5-5,0 0 2,-3-1 0,-2 1 8,2-2-3,-4 1 5,1 0-4,-5 1 7,1 0-3,-3-4 3,-2 2-4,0 0-2,-2-2 3,1 1-4,-1-4 1,-3 0 0,2 0 1,0-2-5,-1 1 7,-3-3-7,4 2 2,-3-4-3,2 1 3,6 1 4,1-1-1,-2 2 3,3 0-1,2-1 2,-2 0-1,3 1-4,1-3 0,1 0-1,2 0-1,1-1-2,-1 3 1,3-4-4,0 1 1,0 0-3,2 0 3,1 2-7,0-2-7,-2 2-9,0 2-14,0-1-21,-1 1-19,1-2-24,-5 5-17,9-5-30,-4 4-13,-5 1-11,4-4-132,-4 4-321,5-2 142</inkml:trace>
  <inkml:trace contextRef="#ctx0" brushRef="#br1" timeOffset="340508.0162">10159 16799 157,'-5'4'157,"0"-1"-20,1 4-8,-3 0-15,2 1-5,0-1-14,-3 2-4,5 1-12,-2-5-6,1 2-7,2-4-2,-2 6-4,4-4-6,-4 1-3,4-6-10,-4 9 1,2-5-5,2-4 7,-4 6-7,1-2 1,3-4-3,0 0 9,0 0-5,0 0-5,0 0 2,0 0-2,0 0-8,0 0 4,0 0-10,22-14 3,-17 6-9,3 2 5,1 0-3,-1 0 0,3 2-5,-2-1 4,1-1-8,-2 4-1,-1 1-2,4-2 3,-1 1-8,-3 2 4,1 3 1,1-1-3,0 1-1,-3 2 3,2 2 4,1-2 3,1 5-14,-6 0-15,5-2-11,-5 1-13,5-1-12,-4 2-18,0-2-20,-1 3-28,0-3-21,1 2-118,-5-1-282,6-1 126</inkml:trace>
  <inkml:trace contextRef="#ctx0" brushRef="#br1" timeOffset="340947.3976">10821 16995 64,'0'0'203,"-9"-1"-20,9 1-12,-12-2-16,4 6-8,-1-3-8,-2 3-11,1 2-20,-6 3-11,2-1-2,0 4-10,-3 3-5,-2 3-9,6-2-1,-1-1-12,-2 8-6,2-1-5,3-5-4,4 7-3,2-4-1,2-2-35,0 3 5,3 0 1,2 5-3,-1-6-1,2 6-3,2-7-5,0-2-10,3 3-7,2-2-9,-1-2-18,3 0-8,5-1-13,-3-3-16,4-2-21,9-1-21,-8-1-28,-5-3-85,5-1-256,0-4 114</inkml:trace>
  <inkml:trace contextRef="#ctx0" brushRef="#br1" timeOffset="341329.3826">11308 17132 11,'-4'-3'183,"-1"-1"-13,-2 3-7,7 1-9,-13-1-11,4 1-6,-1 1-4,-2 2-8,1 2 0,-7 0-8,4 3-10,-3 1-5,3 1-10,-1 2-6,-1 0-9,5 2-5,-1 2-3,2 0-10,1-2-10,5 1-1,-1 1-9,3-1 0,2 0-7,2 1-1,0-1-4,0-2-4,7 3-9,-4-4-7,4 2-13,0 2-12,1-2-10,4-4-14,-2 0-12,3 1-11,-1-1-19,1-1-14,1-3-28,-2-3-13,-1 1-36,1 0-92,-3-1-288,2-3 127</inkml:trace>
  <inkml:trace contextRef="#ctx0" brushRef="#br1" timeOffset="341678.7309">11579 17478 140,'0'2'144,"0"-2"-3,0 0-8,0 0-11,0 0 0,0 0-1,0 0-4,0 0 5,0 0-9,-8 4-6,2-2-9,-4 4-11,2-3-4,-6 3-8,-1-1-13,0 2-11,2-2-22,-1 1-16,2 0-30,1-1-43,-1-1-38,3 1-44,0 0-119,-1 2-282,5-5 124</inkml:trace>
  <inkml:trace contextRef="#ctx0" brushRef="#br1" timeOffset="342043.3092">12057 17246 180,'0'0'191,"-1"-2"-26,1 2-12,0 0-15,0 0-4,0 0 2,-3 12-2,3-6-14,0 5-6,0-1-14,0 1-10,0 7-5,0-5-10,0 3-6,-2-4-8,-2 5-2,3-3-14,1 1-5,-3-3-14,-1 2-13,2-2-13,0 0-20,1 1-20,-3-1-30,4-2-25,0 1-37,0-3-20,0 1-119,-2-2-291,2-2 129</inkml:trace>
  <inkml:trace contextRef="#ctx0" brushRef="#br1" timeOffset="342426.4156">12130 17116 174,'16'4'183,"-9"0"-13,4 1-13,5 4-5,-1 4-12,4 5-12,-1-1-14,1 5-9,-2 1-11,-2 2-1,-4-8-8,2 6-3,-5-5-18,-1 6 2,0-6-7,-4 0 0,-2 2-8,-1-2-4,0 3-6,-5 4-2,-5-8-5,2 0-5,-5 6-11,-2-3-26,-3 3-20,5-8-33,-6 6-22,5-8-41,1-3-39,-1 6-124,3-1-310,-1-6 138</inkml:trace>
  <inkml:trace contextRef="#ctx0" brushRef="#br1" timeOffset="343319.6966">12894 17256 164,'0'0'176,"0"0"-10,0 0-21,24-8-7,-7 4-10,2-1-4,0 2-8,3-2-40,4 1-8,-6-1-9,8 1-3,-5 1-3,-4 0-9,11 1-2,-9-1-5,-3 2-7,-6 2-10,1 0-14,-1-2-34,-1 2-10,-5-1-35,1 2-27,-1-2-17,-3 2-99,-1 3-233,-2-5 103</inkml:trace>
  <inkml:trace contextRef="#ctx0" brushRef="#br1" timeOffset="343932.8919">12958 17435 106,'9'2'152,"2"-2"-18,8 0 3,-1 3-27,4-2-7,6 0-16,7 1-4,-6 3-8,-1-5-16,2 3-11,-1 1-18,-3 1-20,4-3-27,-2 1-24,3-3-13,-5 3-15,2-3-18,-5 3-58,-4 0-156,-1-2 70</inkml:trace>
  <inkml:trace contextRef="#ctx0" brushRef="#br1" timeOffset="344385.0666">13967 17290 6,'-3'-6'140,"3"0"-10,-3 2-9,2 0-3,-2-4-3,-1 4-1,0 2-6,-1-2-4,0-2-10,-1 4-12,-6 2 2,2 0-7,-3 0 4,-1 4-11,-6 1 3,4 0-2,0 4-1,-1 1-5,3 0-3,-1 4-4,1-1-4,-4 4-1,5 0-5,4-2-2,4 1-4,-2 0-7,10 0-2,-3 1-6,4 1-1,1-1-3,4-1 4,5-2-8,-1-1 2,5-1-4,5 1 3,-3-5-3,6 1-1,3-1-4,1-8 4,-1 0-6,-8 0 1,8-4-2,-1-2-1,-8 1-1,1-2-2,-3 0-2,-2-7 4,-1 4 4,-3-3 1,-1 2 15,-4-2 4,-3 1 14,4-5 1,-6 3 1,-1-5-2,-1 0 3,-5-1-7,-3 3-7,-7-5-1,2 7-5,-7-2-3,2 5-3,-6 0-7,3 5-9,-6-2-16,-3 7-11,10-2-9,-8 4-4,8 1-23,-2 3-11,3-1-18,3 2-1,-2 2-25,6-1-35,1 4 5,2-3-18,0 1-6,5-3-143,-3 4-334,3-3 147</inkml:trace>
  <inkml:trace contextRef="#ctx0" brushRef="#br1" timeOffset="344423.0606">13961 17146 57,'0'0'187,"0"0"2,0 0 0,6 13-4,-9-1-2,6 5-5,-3 2-15,0 10 3,-3-2-11,3 4-3,3 0-14,1-1-9,-1 0-13,-2 0-8,7-1-11,-7 1-10,0-2-9,3-1-6,0 0-10,1-8-7,-4 10-2,2-5-7,-2 3-6,-1-8-24,0 1-20,-1-2-33,-2 0-42,2-1-42,0-1-50,2-1-48,-1-3-160,1-4-410,2 0 182</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2T08:15:48.542"/>
    </inkml:context>
    <inkml:brush xml:id="br0">
      <inkml:brushProperty name="width" value="0.05292" units="cm"/>
      <inkml:brushProperty name="height" value="0.05292" units="cm"/>
    </inkml:brush>
  </inkml:definitions>
  <inkml:trace contextRef="#ctx0" brushRef="#br0">6833 4361 31,'0'0'81,"3"-4"4,-3 4-6,0 0-6,1-5-11,-1 5-2,3-1-4,-3 1-9,0 0-5,0 0 9,0 0-6,0 0-12,0 0 2,0 0 5,0-5 3,0 5-3,0 0-7,-3-4-11,3 4 19,-4-5-19,4 5 4,0-4-3,0 4 1,0-8 0,3 4 1,-2-1 1,-1 5-12,0-7 8,0 2 23,0 0-4,0-1-8,0 3 2,0-3-2,0-1 8,0 1-6,0 1-16,0-1 7,0 1 4,-4 0 5,4-2-3,-5 2 0,4-3-7,-3 2 10,4 0 5,-1 0-11,-2-2-1,-2 3 3,1-5-3,0 3-2,3-1-4,-8 0-4,4 1-1,1 1-2,-1-1-6,0 2 13,1-2-2,-5-2-3,2 4-6,1 1-1,2-1 10,-1 0 9,-3-1-16,1-2-1,1 7 2,-2-5-9,-1 5 5,3-4 2,-1 2-2,1 1-5,-3-1 2,3 0-1,-3 3-10,0-1 7,3-2 17,-1 3-18,2-2 2,5 2-4,-10 1 1,10-1-1,-14 1-3,7 2 2,2-2 0,0 5-2,-4-2 1,4 3-1,-3 2 1,1-1 3,0-3 0,6 0 5,-4 5-12,0-2 8,0 1-1,2-2 0,-1 4-7,2-2 8,-1 0-9,2 0 9,-2 2 1,3-2-1,0 1 1,0 1 3,0-1-1,4 1-2,-3 1 1,-1 0-13,4-3 6,1 1 6,-1 0-3,1 0-3,3-3 3,-2 2 5,2-1-6,-2 0 8,5-3-10,-4 1 3,1 1-5,-4 1 4,5-4 6,-3 0-6,3 1 4,-1 0 0,0-2-4,3 0-5,-6-3 13,1 1 3,0-1-8,-6 0-1,10-1-1,-5-1 4,1 1-7,2-2 4,1-2 0,0 1 0,-3-1-3,3-2 3,-1 0 5,-2 1-3,-2 1-4,1-3 2,0 0-10,0-1 10,-1 4-6,0-4 9,1-2-7,-4 5 4,3 1 1,0-3-3,-3-2 8,2 4-6,-3 0 2,1-1-5,-1 2 3,3 0-1,-6 1-1,6-3 1,-3 1-1,0 3 5,1-1-4,-1-1 0,0 0 1,0 2 3,0 3-7,0-5 10,0 5-13,0 0 8,0 0-5,0-4-1,0 4-3,0 0 3,0 0 0,0 0 1,0 0-2,0 0-4,0 0 4,0 0 4,0 0 0,0 13 0,0-9 4,0 1-3,0 2 0,0-2-3,4 2 6,-4 1-4,1-1 4,-1 2-3,0 2 3,4 0-3,-3 0 15,3 0-4,-1 1 3,2 0-3,-4 0 3,3 3 1,2-3-4,-2-1-6,1 0 6,-1 5-8,4-1 0,-3-4 4,-2 0 1,2 0 2,0 5 1,-4-4-7,1 1 1,0-3 1,2 2 4,-1-4-7,-1 2-2,-1-3 1,2-2 2,-2 2 1,1-2-3,-2-4 3,0-1-5,0 0 7,3 8-3,-3-8 6,4 0 5,-4 0 11,1 4 2,-1-4 4,1 3-7,-1-3 3,0 0 1,0 0-1,1-16 1,1 9-2,-1 2 8,0-4 0,-2-2-5,4 0 0,-1-5-9,3 2 6,-2-2-3,-2 3-3,2 1-4,0-1 0,-1 2-6,2-1 0,-2-1 1,1 2-2,-1 1-5,0 2 2,0-4 5,1 6-10,-3-2 1,1 3 1,-1-3 4,0 1-3,3 3-4,-3-1 4,3 0 1,-3 1-7,0-2-1,0 1 2,0-1-19,0 6 3,0-5-12,0 5-11,0-4-7,0 4-19,2-3-15,-2 3-24,0 0-3,0 0 2,0 0-14,0 0-8,0 0-6,0 0-19,0 0-12,0 0-129,0 0-315,0 12 140</inkml:trace>
  <inkml:trace contextRef="#ctx0" brushRef="#br0" timeOffset="0.9974">7058 4280 49,'0'0'134,"0"0"1,0 0-16,0 0-10,0 0 4,-2 13 10,-1-10-15,3 5 2,0-3-10,3 3-13,-3 0-2,1 2 5,0 1-5,-1-2 2,0 3-1,3-4-7,-2 1-11,-1 0-5,0 1 3,0 4 10,3-10-19,-2 3 2,0 0-12,-1-2 6,1 0-8,2 3-12,-3-3-2,4-2 1,-3 3-6,-1-2-2,1 0 6,0-1-7,-1-3-3,2 5 0,-1-3-3,-1-2-12,0 0-3,0 0-12,3 3-21,-3-3-14,0 0-25,0 0-46,0 0-20,0 0-24,0 0-162,4-10-348,-4 2 155</inkml:trace>
  <inkml:trace contextRef="#ctx0" brushRef="#br0" timeOffset="1.9974">7007 3906 92,'-1'-5'107,"-3"0"-11,0 1-5,2 1 1,0-2-10,-4 1-9,3 2-8,-3-5-4,2 3-18,-1 0 4,1 3-1,-4-3 6,3-1-6,-2 2-1,-2-1 4,6-2-7,-3 3-11,-2 3 6,1-3 2,-1 1-6,1-1 5,-1-1 0,-1-1-9,0-1 4,-1 1-7,2-4 2,-1 5-3,0 1 4,-1 1-25,1 0 8,2 1 4,1-4 5,-3 5 6,1-1-3,3-1-8,-4-1-1,-1 2 0,2 0 0,3 1 2,-4-1-9,0-2 4,2 3 1,-2-3-5,-1 3 2,0 3-3,1-3 1,2 0-1,-3 2 7,2 1-5,-2-2 1,-3 3-14,4-2 2,0-2 12,-1 2-7,2 2-9,-2 0 2,0 1 3,-2-3 2,3 3 8,-2 0-7,1-2 6,-1 1-10,0-1 9,3 1-5,-5 0 0,2 0-6,0 2 1,0-1 3,1 2 13,0 1-9,-2-3-4,2 0 0,1 2 3,-1 1 0,0-2 0,1 2-2,-3 1 6,3-3-4,0 0 5,3 1-13,-3-2 7,4 0-3,-2 3 5,2-2-12,0 0 11,-1-1-7,2 1 2,-1-1 7,1 4 10,0-5-22,-2 7 11,-2-1 2,4-2-10,-2 1 15,0 1-2,3 0-6,-2-1-8,-3 2 19,4 0-13,-1 0 6,-1-2-7,2 3 13,-1-1-12,0 0 0,2-1 3,0-1-1,0-2-4,0 3 4,0-1 3,1 2-5,1-2-4,0-1 7,1 1-7,-3 0 2,3 0 8,0-1-14,-1-2 13,-1 5 0,2-5-6,0 4 2,0-3-3,-2 0-6,4 3 5,0-1 1,-2-1 7,1 3 0,-1-6-5,0 5-3,0 1 14,3-5-8,-1 4-5,0-1 6,-2 3-2,2-3-1,1-1 6,-2 4-9,4-2 1,-2-2 2,1-2 3,-2 1 0,3 2 1,-1-3-8,0 2-1,0 1 7,1-1 3,0 1-1,0 0-2,0 2-3,0-2 3,-1 0 1,0-3-2,1 4 7,2-3-11,1-4 6,-1 6 2,-1-2-7,-2-2 14,2 2-18,-1 0 3,3-2 11,-1 5-12,-1-3 13,0 0-10,2 1 1,-2-1 1,2 0 0,2 2 4,-1-1 3,0 0 0,1-4-5,-1 4 1,-1-2 2,0-2-9,2 3 11,-1 0-3,-2-2 4,4 4-4,-2-6-1,1 1 2,-1 4-8,2-3 6,-4 0 0,4-1 9,-2 4-16,1-3 12,-2-1-2,2 1-6,-1 0 8,3 0-9,-1-3 6,2 2-1,-3 0-5,2 0 8,-2 0 0,0 1-14,2-4 10,-2 2 4,2 1-13,-1 1 16,-3-1-4,3-1-6,-1 0 7,4-1-2,-5 2 2,0-1 2,0-1-10,3-1 2,-1 1 2,-2-1-2,1-1-4,2 0 5,-2 2 2,3-1 8,-3-1 0,1 0-12,0 0 9,-1 3 1,1-3-4,0 0 2,0 2-1,1-1-1,-1-1-2,-4-1 4,3 0-5,0 1 4,-1-4-8,0 3 2,1-1-4,-1 2 7,1-1-3,-1-1-1,0 0 0,4 1 3,-3-2-2,-1-1 0,2 2 5,-1-1 7,0-1-10,0-1 0,0 2 3,0-1-6,1 0 5,-2 0-2,-3 2-4,2-1 4,-1 1-4,0-2 5,-1 0 1,0 4-4,2-2 6,-3-3-2,3 3-8,-3 2 3,-1-5-9,2 0 17,-1 5-10,0-2 1,2-2-1,-2 0-5,-1 1 4,1-2-2,1 1-3,-2-1 7,0 1-1,1 1 6,-1-3-5,2 3 2,1 0-3,-2-1 1,-2-2 12,2-1-5,-3 2-1,1-5 3,1 5-6,-1-2 3,2 2-7,-1-4 4,-1 2 0,1 0 8,1 0-4,-1-3 1,1 1 4,-2-2-7,3-1 0,-3 3-1,1 4-3,-1-2 3,1-1-4,-2 3 3,0-1 1,0-2 4,-1 2 0,2-3 4,-1-1 2,0 5 0,0-2-4,-1-2-8,-1 4 1,0-4 1,2-1 6,-1 3 0,-1-3-6,0 5 1,0-5-7,0 4 2,0-2-6,0 1 9,0 0 1,0-3-3,0 2 4,0 0 1,0 4-14,0-3 14,-3 0-14,2 1 9,-1-1 4,-1-3-8,-1 5 0,2-2 1,1 2 2,-3-4 0,4 7 0,-3-5-10,2 2 16,-2-5-3,0 5-4,0 0 2,0-1-4,1 0 4,0 0 1,-3 1-2,3 0 6,1-2-5,-2 3 3,0-3 3,0 3-3,0-3-2,0 0 1,2 1-4,-1 1-1,0 0 0,0-2 1,-2 2-2,3 1 3,-2-3 7,1 2-5,0 0-6,0-2 7,-1 2-6,0 1 1,1-2 3,1 0 0,-3 2-2,3-2 3,-2 4 1,2-4-4,-4 2 1,1-1 4,4 0-7,-4-1-3,3 3 4,-3-3-6,3 1-4,-2-1 16,2 3-8,-4-1 3,1-2 7,3 1-4,-2-1-6,-2 1 3,4 1 7,-2-4-6,-1 6-6,3-2 0,-2-4 1,2 4-2,-4-1 6,0-2-8,5 2 10,-5 1-5,2-3 1,2 1-4,-3 2 4,3-4-1,-3 1 5,0 4-3,2-2-6,0 0 4,-3-1-2,4 0 7,-3 0-2,2 0-6,-1 1 6,1-2 2,-2 3-6,1 0 6,-1-2-3,2-1 6,-5 1-15,4 1 18,-3-1-2,3 2-7,-3-5-7,0 2-1,0 2 5,1 0-5,-2 2 5,2-3 5,-1-2 4,-6 0-13,3 4 5,3-1-3,-3-1 3,0 5 3,0-4-3,-1 1 0,-5-3-4,4 6 2,1-5 1,-1 2 1,0 0-1,-1 1-11,0 0-7,-2-2-5,-3 5-16,0 2-12,0-2-16,-4 3-27,-8 0-27,11 2-16,0-6-33,-1 2-29,1-1-144,-4 7-373,-4-2 166</inkml:trace>
  <inkml:trace contextRef="#ctx0" brushRef="#br0" timeOffset="2.9974">6875 7117 104,'-1'-6'121,"0"1"-14,-2-2-14,-1-2-6,2 1-6,0 0 4,-5 3-6,3-2-25,-1-2-3,1 6 7,2-4 13,-2 3-18,0-1-13,-5 4 8,5-5-12,-1 2 6,-4 1-2,-1 0-7,1 2 4,0-4-13,0 3 1,-2 1 2,4-1-2,-2 1-9,-1 1 4,4 0 4,6 0-13,-16 1 4,7-1-4,2 3 2,-2 1-2,1 0-11,2 0 2,-1 2 7,1 1 0,1-1 0,-1 5 1,2-5 4,0 7-5,-4-2-14,3-1 8,4 2-3,-2 0 4,2 0-2,-3 3-2,3-2 6,1 3-4,0-3 1,0-2 3,5 5-8,-4 0 9,3-4 3,1-1-11,-2 0 7,10 1-4,-6-3 0,-1 1-2,1-3-3,2-1 6,0 0 3,-2 0-9,1 0 11,2-4-2,-2 2-3,2 0-1,-5-3-7,4 0 7,0 0-5,-4-1 3,-5 0 2,14-4 3,-6 1-2,1-1 5,0-1-7,-4 0 5,5-2-2,-3-1 3,-1 0-3,-2-2-3,2 2 7,1-4 1,-5 0-7,2 1 5,2 1 1,-4 1-11,-1-4 16,1 6-6,0-4 1,-1 4-8,1-1 6,0 1-2,-2 1 9,1-1-5,0 2 4,0 0-10,-1-3 9,3 4-5,-3-1 4,2-1 0,-2 2-11,1 2 13,-1 2-4,0 0-1,1-8 5,-1 8 2,0 0-9,0 0-2,0-1-1,0 1 0,0 0-2,0 0 6,1 11-3,1-3-3,-2 1 4,0-1 5,4 3-8,-3-1 9,1 2-1,1 3 0,0-1 5,3 3 4,-2 1-5,-2 0-3,2-2-2,0 3-4,1 0 3,0-1 0,3 2 2,-3 0-3,-1 0 0,3-3 0,-1 1-1,1-1 0,-2 0 8,0-1-17,1-4 9,0 4-2,-5-4 3,4-2-2,-2 2 2,2-4-6,-4 0 1,1-3 5,0 1-3,-2 1 0,4-4 3,0 1-5,-3 1 12,-1-5 3,0 1 12,0-1 9,4 3 2,-4-3 12,1 3-1,-1-3-1,0 0-8,0 0 1,0-11-5,-1 3-3,1 1-2,0 0-6,0-4-2,0 2-6,0-3 0,0 1-5,1 0-3,-1-7-1,0 2 4,4 0-4,0 1-1,-3 3 3,0-5 1,2 7-6,-2-2 2,3-4 1,0 3 1,-3 1-4,3 0-1,-4 0-4,3 2 8,0-2-4,0 4-2,-3-4 1,4 6-2,-3 0 1,2 1-4,-1-1-3,1 0-9,1 0-9,-2 2-9,-1 0-21,1 1-23,-2 3-24,0 0-27,0 0-11,6-4 2,-6 4-19,0 0-23,0 0-126,6 9-329,-6-9 145</inkml:trace>
  <inkml:trace contextRef="#ctx0" brushRef="#br0" timeOffset="3.9974">7197 7279 56,'0'0'146,"5"-4"-22,-2 2 3,2-1-25,-1 0-9,0 1 2,-4 2-22,11-2-4,-3 2-5,-8 0-3,13 2-18,-8-2 1,-5 0 7,10 2-14,-3 1-14,-1 0 11,-6 1-9,5-2-9,-1 2-4,-3 1 7,2 1 7,-2 0-6,-1 2-1,0-1-8,-4 1 3,3 0 1,-3-1 1,-1 2 10,0 0-4,0 1 4,-2-5 2,0 2-1,3 0-6,0-3 3,-4 3 5,3-1 0,1-1-4,-2 1-5,1-2 5,1 1-6,0-2 7,0 0-8,3-2 0,-3 2-4,4-3 1,-4 5-7,4-5 6,0 4-3,0-4 3,0 0-5,0 0 2,0 0 7,4 5 15,-4-5-3,9-2-1,-9 2-3,18-3 7,-9 1-7,0 0 2,4 1 0,-3-2-6,3-1-4,1 4-2,-3-4-2,1 3 5,1-1-5,-2 0-2,1 2 2,0 0-2,0-3 1,-5 3-1,1 0-5,-3-2-5,3 2 0,-2-2-10,-1 1-9,-5 1-3,9 0-5,-9 0-7,8 0-4,-8 0-6,0 0-10,0 0-3,0 0-20,15 0 8,-15 0-4,0 0-12,0 0-19,7-4-10,-7 4-146,0 0-279,0 0 124</inkml:trace>
  <inkml:trace contextRef="#ctx0" brushRef="#br0" timeOffset="4.9974">7448 7002 64,'-3'-6'131,"-2"2"1,2-2-12,1 2-19,-2-1-13,2 0-1,-1 3 8,-2-3-13,1 0-9,-1-1-7,-2 2-2,3-1 0,-3 0-9,2-4-9,1 5 3,-5-2 8,2-4 1,-1 5-16,2-2 1,-3 0-9,1 2 3,2-4 8,-5 3-3,1-1-10,3-2 4,-3 3 0,-1 2-11,0-3 8,0 2-6,1 0 6,-3 1-7,3-1 10,-3 0-12,0 1 0,-1 0-2,4 0 1,-5 0-3,3-1-3,1 2 0,-3 0-4,1-1-7,0 1 3,-1-1 1,3 1 5,-6 0-5,4 2-3,2-2 7,-2 3 0,-1-1-8,1-1-2,1 0 3,0 2-6,2-1 9,-3 0-1,5 1-5,-3 0-1,-1-3 1,2 6 2,0-4 1,0 1 6,1 0-5,-1 0-5,0 2 7,3-1-7,-1-1 2,2 3-4,-3-3 2,1 1 0,2-1 2,-2 1 3,-2 1-8,2-1 5,-2 0-3,2 2-2,-2 0 3,5-2-3,-8 2 0,0-1-2,4 1 6,-2-3 0,-1 3-5,2 2 1,-1-1 1,4-2-2,-3 3 1,-2-2 1,1 2 0,2-1-1,-1-1-2,0-1 6,5 3-8,-2-3 6,-3 3-4,1-1 4,0-1 3,4 2-3,-4-1-5,3 0 2,-2 0 1,2-1-5,-1 6 2,-2-5 2,4 0 3,-3 2-4,3-1 1,-3 1 2,2 1 5,3-2-5,-2 2-2,-1 0 5,0-1-2,1 1-1,1-1-4,0 3 3,2-2-3,-4 2-1,4-4 2,-4 3 0,-1 1 2,2 3 0,1-5 2,-1 5 2,2-2-8,0 2 4,-1 1-3,0 0 2,3-2 2,-4 5 0,2-3-2,-1-2 0,2 1 3,2 4-7,0-5 1,0 4 4,-3-2 2,3-2-6,-1 1 11,2 1-8,-1-1-3,0 0 9,0 0 1,-1 4-8,1-6 4,1 2-3,-1-2 8,0 2-2,0 0-5,3-1-1,-3 2 1,0-4-4,6 1 6,-6 2 0,4-2-3,-1 0 5,-1 2-2,1-2 3,2 0-8,-3 1 5,2-3 1,-1-1-3,-1 3 4,2-2-4,0-1 3,-1 2-5,2-1 5,0-1-4,0 1 3,0-2-7,0 6 5,1-4 3,2 1 0,-3-2-6,0 3 3,0-1-1,2 2 7,0-5-7,0 2-2,-1-1 5,-1-2-3,3 4 1,-2-2 5,-1-3-4,3 5-1,0-3 0,-2 0-3,3 2 5,-4-1 0,3-1 2,2 1 0,-5-3-5,4 3 5,2 3-3,0-6 3,-1 4 0,-2-3 0,6 0-6,-8-1 2,3 1 8,4 0-7,-4-1 2,0 3-4,0-2 2,1 1 3,2-4-3,-2 3 3,0-1-1,0 0 0,-1-1 0,-2-1-3,3-1 3,0 3 0,3-1 0,-7 0 0,3-1-2,4 3 9,-8-1-7,4-3 0,1 4 4,-2-3-1,1 3 9,0 0 0,-2-2 1,4 0-2,-3-1-3,1 1-1,0 1 0,2-4-1,0 1 2,-1 0-3,-1 2 2,0 0-4,4-2-2,-4 0 3,5 3 0,-4-4-3,2 3 3,-2-2-1,3 0-8,-2 1 6,-2-1 2,2 1-5,0 3 4,-2-5-2,-1 2-1,1-2 1,-1 0-3,3 0 0,-4 0 0,5 0 3,-6-2-3,2 4 14,-2-2-17,3-2 6,-4 4-5,-5-2 4,12 0-2,-2 0 1,-4 0 1,2 0 0,-8 0-5,13-2 4,-7-1 0,1 1-2,-1 1-1,-2 0 3,5 0 3,-3-2 0,2 2 0,-2-2-1,1-1 3,2 2-4,-3-2-2,0 1 1,2 2-4,0-3 6,0 0 1,-1 0-4,-2 1 4,3 0-1,-2 0 0,1-1-1,-1-3-2,3 1-2,-1 2 8,-2 0-9,2-4 7,-2 5-3,3-1-4,-3-5 6,2 7 0,0-7 0,2 4-3,-2 1 2,1-5-3,-5 4 0,3-2 2,-2 2 4,-1 0-6,0-1-4,2 2 9,1-2-8,-1-2 9,0 3 2,-4-4-5,4 0-2,1 3 7,-5 2-6,6-3 5,-6 2-3,3-4 4,-1 7 2,-2-5 3,4-1-3,-3-1-4,3 1 3,-5 1 1,0 3 0,2-2-2,1-1 6,-2 0-1,0 2 4,0-4-6,-2 5-7,4-3 2,-1-2-3,-1 1 7,1 2 0,-1-3-6,-1 1 0,-1 1 1,0-1 1,0-2-2,3 0 5,-2 2-5,0 2-3,2-3 0,-3-1 4,4 4 3,-3-5-3,1 3 1,0-1-3,-2 1-2,1 1 1,2 0 6,-3 2-5,0-4-1,0-1 1,0 2 3,0 3 6,0-4 2,0 3-4,-3 0 3,3-1-6,-1-1-1,1 1-2,-2 0 10,0-1-4,4 3 0,-2-2 0,-3 1 3,3-4 8,-4 4-11,1-1 2,2 3 3,0-3-2,-2 1 2,2 0-5,-1 0 0,-1 2-9,-1-3 7,4 0 0,-1 4-4,-3-5 0,4 4 4,-4 0-2,3-2 5,-4 0-6,5-1 3,-1 1-5,-2 0 1,2 2 5,-2-4-2,0 1-6,0 1 2,2 1 1,-4-3-3,3 3-1,0 1 8,-1-3 5,0 1 0,-3-3-4,1 3-3,-1 0 4,-1 0 6,0-1-9,0 0 3,-2 0-1,3 2-2,-1-1 1,0-1 3,-7 1-5,9-2-3,-2 0 1,2 3 0,-5-1 2,1-1-3,1 2 3,-2-3-10,2 1-1,-1 0-7,-2 0-15,0 4-2,-2 1-18,-5-2-30,2 1-26,-4 2-45,-2 5-23,2-4-38,-12 4-219,0-2-463,0 1 205</inkml:trace>
  <inkml:trace contextRef="#ctx0" brushRef="#br0" timeOffset="5.9974">3607 5520 9,'-8'-6'122,"3"3"-7,-2-4-11,-1 2-3,0 2-15,0-1-4,-1-3-2,2 3-12,-1 0-2,0 2-13,1 1-6,-5-3-6,3 2-3,-3 1-6,1 2 1,0-1-7,1 4-14,-3-1 2,0 1 8,0 1 1,0 0-9,-2 2 3,3 0-3,-5 3-6,5 0 1,3-2 7,-5 3-10,5 0 0,-1 1 3,-3 1-9,-1 0 5,4 1 9,1 2-1,4-6-11,-3 8 5,3-1-3,3-5-2,0 0 3,2 0-6,0-2 6,2 2-7,1-2 15,1 1-9,-1-2 9,-1-3-11,5 1-2,-3 1 1,-1-4 2,3 1-6,2 3-2,-3-4-2,2-3 13,-1 3-3,2-2 2,-3-1-16,4 3 20,-4-6 0,3 2-4,0-2-1,-1 0 0,0 1 0,2-4-2,-2 5 3,1-4 1,0-4 4,-2 0-6,5-1 12,-4 0-4,2 1-15,-3-1 15,2-3-1,-3 3 4,3-2-4,-2 1 2,-2-6-5,5 6 5,-5-2-13,2 3 15,-1-1-6,0-3-2,0 1 1,0 3 1,-1-2 14,0 5-12,0-6-12,-3 4 14,0 3-7,3-2 11,-1 2 0,-2 0-4,2 3-3,-1-3-5,-1 1 0,-1 1 4,3-1-6,-3 4-1,0 0 3,4-3-7,-4 3 7,0-3-8,0 3 3,0 0-2,0 0 2,0 0-2,5 8 4,-1-4-3,-3 1 5,3 0 2,-3 1-4,8 2 2,-5 1 5,1 1 4,2 6 4,-5-4-3,2 1 12,5 1-3,-4 4-1,3 0-3,-4 1-8,1 0 9,1 0-1,0-1-7,-1 0 1,1 0-1,0-1-2,-1 0 4,1 0-2,-3-1-2,1-4 1,-2 1 0,1-1 4,1-1-3,-2 1-4,1 0 8,0-1-5,0 0 1,0-3-7,-2 1 9,-1-1-7,3 1 0,-1-4-1,-2 3 0,0-3 1,0-2-3,0 3 0,0-3 4,0 2-3,0-5 0,0 5 10,0-5 13,1 3 2,-1-3 8,2 4-1,-2-4 10,0 0-3,0 0-3,0 0-1,0 0-3,0 0-11,1-14 5,2 8-9,-3 0-4,0-2 10,1-1-5,2-2-1,-1 2-6,-2-5 2,5-4 2,0 3-5,-4 4 6,7-8 21,-4 2-8,-2 2 0,2-4-7,-1 0-1,3 1-2,-1 8 0,2-5 1,-2 1-6,0-2 1,-1 4-3,1 2-9,-4-2 7,3 4-4,-1-1-3,-2 2 2,3 2 0,-4 1-3,1-1-7,-1 5-5,0-6-7,0 6-11,2-6-20,-2 6-6,0-3-22,0 3-17,0 0-21,0 0-21,0 0-11,0 0-13,0 0-10,0 0-22,2 12-144,-2-7-356,0-1 159</inkml:trace>
  <inkml:trace contextRef="#ctx0" brushRef="#br0" timeOffset="6.9974">3939 5683 114,'-13'5'153,"9"-1"-22,2-1-9,-4 4-7,3-2-32,0 0 0,3 2 0,-1-2-15,-1 1 4,2 2-15,-1-3-4,1 2-10,1 5 0,1 0-3,1-7-5,-1 2-2,1 3-1,0-4-7,1 0 0,0-1-10,-4 0 9,5 0-4,0-1-8,1-3 7,-4 2-6,7-2 2,-6 0 7,-3-1 3,7 0 2,-7 0-1,12-2-2,-12-1 3,7-4 14,0 5-2,-1-3 12,1-1-3,-2-5-6,0 3 0,-1-2-3,-2 1-6,1-2 7,1 0-8,-4-1 4,0 1-9,0 0-1,-3 1-1,2-2 0,-2 3-5,-2-1-2,4 0-1,-7 0-4,6 3-6,-5 2-13,-2-2-16,-2 0-9,7 5-13,-5-3-12,1 0-18,-2 2-20,1-1-6,0 1-35,4-2-4,-5 1-128,2 3-288,-3-2 127</inkml:trace>
  <inkml:trace contextRef="#ctx0" brushRef="#br0" timeOffset="7.9974">3880 5286 102,'-9'-8'144,"1"4"-18,-2-3-15,1 2 8,0 2-1,-1-3-8,3-1-21,-2 3 6,-4-1-25,4 0 2,-1 1-6,-3-1-8,4 2-1,-3-1-7,1 2-1,-2-1-10,2-1 0,-2 1 1,1 0 1,-2 1-5,-2 2 9,2 0-5,1-3-3,-5-1-8,4 3-3,4 0-2,-8 1 0,0 1 4,4-1-10,0 0 0,-3 1 5,2 1-7,3 0 4,-4 1-3,3 0 1,0 2-4,0-1-1,-4-1-3,4 1 2,-4-1 0,3 0-6,1 1 0,2-1 5,-2 3-6,-1-3-1,-3 7 0,0 2-1,1 0-1,0-5 6,0 7 2,0-2-9,1-2-4,1 0 9,2 3-3,-1-2-10,0 2 23,4-6-20,-1 3-1,2 0 1,2-1 0,-2 2 10,3 2-6,-1-6 2,-2 4 0,3 5 0,-2-2-1,4-2 0,-4 0-4,4-1 4,-1 5 10,-1-4-5,1 3-9,1 0-3,-4 3 5,3-8 3,3 6 0,-2 1 3,-1-1-7,2 1 2,1-5-1,1 5 5,0-5-6,1 4 4,-2-3-4,0-1 4,2 0-5,-1 2 0,1 0 13,2-1-8,-1 1-5,2 1 2,-3-5-2,5 2 1,-3 4-1,2-3 5,-3-1 6,2-2-6,5 6-7,-5-4 12,6 2-12,-5 3 10,3-6-3,2 3 2,-5-3-2,3 2-2,-3-1-2,3-2 2,1 0 3,2 4-5,-3-4 4,5 0-2,-5-3 5,8 4-5,-2-2 5,0 2-3,1-5 0,3 7 1,-5-4-7,6 0 5,-1-4 2,0 4-2,-5-4 0,3 2 12,0-1-12,-1-2-2,2 1 3,-1 0 3,1 0-1,-1 2-6,-3-6-2,-1 3 2,1 0 3,-1-1 2,1-1-1,0-2 4,1 3-3,0-2 2,4 2-6,-8-2 3,4-1 1,-1 2-3,-1-2-2,-2 0 1,2 0-2,2 2 2,-2-2-3,2 0 7,-3-2-1,1 4-1,2-4-1,-5 4 3,5-4-3,-4 0 2,3 2 1,-3-1-1,2-2 6,-2-1-7,3 3 1,0-3-2,-2 2 7,-1-1-4,-1-1 0,3 0-1,-1-3 9,-2 3-10,1 0 8,-1-1-10,3 0 9,-5 2-5,1-3 4,1 0 0,0 0 3,0 0 2,-3 0-1,1 1-1,2-3-1,-3 5 3,-1-6 0,4 4-1,-1-1-3,-2-3 9,3 7-3,-6-4-6,6 0 4,-5 1 2,3-2 1,-3 1-2,5 0 0,-3-2-7,2-1 1,0 2 7,-3 6-5,0-4-7,-1-2 11,2 0-10,-2 2 3,2-2-8,-2 0 8,2-3 1,1 2-3,-2 1 7,0-2-2,-1-1-3,1 5 5,-1-2-6,1-1 2,-1 1 3,-3-2 1,1 3-1,1-3 4,-2 1-3,-1 2 2,0-4-4,3 1 13,-2 3 3,-1-1-4,3 0 2,-6 0-7,6 0-3,-6 1 1,2-5 0,1 4 5,0-5-7,-3 4 0,2 0 3,-2-2-9,1 1 9,1 0 0,-2-2-6,2 5-1,-1-1 3,-1 2 0,3-2-1,-3-1-5,2-2 5,-1 3-4,-1-3-2,2 5 1,-1-3-1,1 3-2,0-5 3,-3 2-4,4 4 2,-2-3-4,2-1 1,-2 2-3,0 0 4,0-1 0,1-1 5,-3 4-6,2-1 0,0-5 3,-1 4-8,1 2 9,1-2 0,-2 0-6,-1 1 6,2-1 3,1-5 1,-3 6 0,2-2 1,-1 2-1,0-1-5,1-1 3,-1-1-1,-1 3-5,0-4-2,2 5 7,0 0 0,-1-1-1,3 0-2,-3 1 1,2-1-5,0 0 4,-2-1 1,1 4-1,-1-2-3,1 1 2,-1-4 3,3 7-4,-4-5 3,3 0-2,-4 3 3,1-4-4,1 2-5,1-2 3,1 3 3,-2-2 2,-1 0 1,2 0-5,2 0 0,-3 0 0,2 0 5,-2 1 0,1-1 1,-2-2 4,0 2-6,0 2-2,-1-3 2,1 0 1,0 1-2,2 1 5,-3-1-3,1 2 0,-1-5 0,1 6-5,-2-5 4,-5 2-3,5 1 1,-4-4-1,2 1 4,-2 5-6,-2-1 4,1-1 4,-3 1-8,1 2-3,-1-1 3,-4 0-12,3 0-25,1 2 2,-1 0-16,-4 0-23,3-3-36,-1 8-18,4-5-45,-6 7-25,1-2-196,-1 2-428,0-4 189</inkml:trace>
  <inkml:trace contextRef="#ctx0" brushRef="#br0" timeOffset="8.9974">10108 5271 89,'-3'-7'116,"-4"0"-7,5 3-24,-5-4 1,1 1-6,-6 0 2,7 1-14,-1 0 19,-7 1-33,5 2-2,-1-1-3,2 3-11,-5-3 1,3 3-3,-6 2-3,3-1-5,0 2-5,-2 2 6,4 1-14,0 0-2,-2-3 6,3 3-3,-4 6 2,0-2-3,4 5 0,-2 1 2,3-8-14,-1 9 17,-1 0-13,2 2-1,3-6-5,1-1 4,3 5 5,-2 0-5,2 0 5,2-1-4,-2 1-4,2-1 5,3-3-1,-3 3 0,2-6 6,2 1-10,-1-3-2,2 0 5,2 1 3,-4-4-8,6 0 6,-1-3-2,0-1 2,0 0 7,-1 3-2,0-8 14,2 1-15,0-2 4,0 1-2,-3-2 3,3-1-11,0 0 20,0-3-7,-1 0-4,-1 3-3,3-6 3,-2 1 1,-4-1-2,4 4 4,0-3-4,-4 2-2,4-3-3,-6 4 11,3 0-5,-5-2 4,3 2-8,-1-1 2,-3 5 2,2-3 0,1 3 0,-2 2 1,-1-4 12,3 3 5,-3 1-3,0 2-6,0 2 6,0-6-4,0 6-8,0-4 2,0 4-2,0 0-7,0 0 3,2-5-4,-2 5 1,0 0-2,0 0 1,0 0-1,0 0-3,0 0 0,0 0-9,3 17 6,-3-13 2,-5 7 3,5-1 2,0 2 2,0-2 3,0 6 0,0 2 6,0-2 1,0-3-7,0 2 1,6 3 3,-6 2-6,3-1 8,2 0-7,-3 7-6,1-8 6,2 8-1,-4-7-2,6 8-5,-2-3 7,1 0-6,-1-4 4,2-1-3,-5 1-2,1-3 9,1 0-6,0 1-6,-2-1 8,3-4-4,-4-1-2,2 0 6,-3 0-4,1-6-2,0 0-3,-1 0 5,2 0 2,-1-1 1,0-2 6,-1 1 12,0-4 4,3 4 12,-3-4 1,0 0-5,0 0-1,0 0-5,0 0-2,0 0-4,0-15-3,1 5-5,-1 2-1,-1-2-4,1-3 3,-1 4 1,1-2-3,2-3 2,-2 4-2,1-2-1,5-5-2,-4 0-3,0 1 4,1 0-1,0 0-2,1 3-2,-1-4-6,0 5 5,1-5-1,-3 5-2,2 0 8,3-3-8,-2 1 2,-2 3-1,0 0-4,0 2 4,2 4-3,-1-2 2,-1 2-3,2-1-9,-1 2-8,-1-1-11,0-2-9,-1 4-10,2 1-9,-3 2-37,3-5-3,-3 5-26,5-4-4,-5 4-17,5-1-9,-5 1-9,0 0-18,12 3-112,-7 2-314,-3-5 140</inkml:trace>
  <inkml:trace contextRef="#ctx0" brushRef="#br0" timeOffset="9.9974">10366 5433 81,'3'-4'119,"-3"4"-8,5-5-3,-1 2-9,3 2-8,-1-2-7,3 2-15,0-3 2,5 3-3,-8-1-6,6 2-4,-2 0-11,0 0-10,-4 2 6,3 0-6,-1 2 0,-3-2-6,-1 0-16,1 3 7,-2-1 4,-1 4-2,3-4 3,-5 2 2,0 4-1,-1-3-1,-5 3 0,2-1-9,-4 1 8,0-1 0,3 1-6,-4-4 3,3 3-4,-2-1 2,-1-2-2,-1 0-5,1 0 0,3-1-5,1-2 13,-2 2 6,1-2-7,3-2 13,0 2-2,3-3 5,-4 1 0,4-1-1,0 0-6,0 0-9,0 0 1,0 0 0,0 0-3,0 0-5,10-12 6,-4 8-8,2-1-5,-3 3 3,3-5-3,2 2 3,1 1 1,1-1-4,-2 2 1,4-1-2,-1 4-4,1 1 6,3-1-2,-2 0 4,-2 0-7,1 3 1,-3-3 2,0 4-8,0-1 7,-1 2-5,-3-3-1,0 6 2,-3-4 4,0 3-4,-3-1 1,-1 1 6,0 3-5,-2-1 1,-2 3 3,-4-3 2,-1 2-5,-1 0 0,-4-1 4,-4 1-2,4 0-6,-2-1 6,-2-3 0,1-1-4,-5-2 4,2-2-2,1 3 6,-1-3-12,0-2 1,3 3 6,2-6-11,-2 1-13,2 0 0,1-1-17,0-2 4,1 1-5,2-1-16,-1 0-21,2-2-16,0 2-30,2-5-9,0 2-38,2 1-87,0-5-273,3 3 122</inkml:trace>
  <inkml:trace contextRef="#ctx0" brushRef="#br0" timeOffset="10.9974">10528 5109 101,'-11'-6'108,"2"-1"6,-1 1-14,1-2 0,-2 1-6,0 2-6,1-1-8,-1 0 13,-1 1-17,-2 0 0,-1-3-8,-2 2-6,3 4-5,-5-3 12,1-2-10,-1 5-2,1-1-4,-4-2-5,3 2-7,5 3-4,-4-1-2,0 0-3,-2 0-1,0 1 11,-1-1-11,2 2-9,0 0 4,-2-1-4,1 2 2,3-2-1,-2 2-4,-5 2-9,8 0 3,-3-1 13,1 0-7,1 5-8,4-4 4,-4 2-7,0 2 2,2-1 6,-3 1-3,3-1 12,-2 1-21,3 1-5,-2 0 9,1 1 2,0 1-2,2 0 11,2-2-15,-4-1 1,4 4 1,0 0-8,-2 2 12,3-6-12,-3 4 1,0 0 5,-1 0 4,4 2-5,-4-2-1,5 5 1,-4-7-5,3 5-2,1-2 2,5-2 7,-4 3-5,2-2 3,2-1 2,2 2-5,-1-2 3,-1 3 0,3-2 0,1 1 1,-1-2-5,1 1 4,1 5 5,0 0-8,3-5 6,-4 5 7,3-7-8,3 7-3,-1-1 1,-2 0-2,3-2-5,-2 2 7,5 1-5,-4 0 4,4 0 3,-4-2-8,5 1 3,-1-1 1,-4-4 1,6 2-1,0-1 0,1 2 3,-2-2-5,-1-2 4,4 3-3,-4-4 2,3 2 7,-1 1-11,3-1 11,0-1-7,-2 1-2,2 0 8,1-2-7,1 1 0,-6-3 1,8 1-3,-2 1 0,0-1-3,0-3 7,0 4 1,-3-2 0,2 0-1,1 1 0,-5-1-1,8-2-1,0 2-4,-2-4 6,1 2-1,1 0 4,-2-1-5,3-2-7,-2 2 11,1 1-5,-1-4 4,-5 2 3,6 2-6,-1-3-2,-3-1 4,-2 0-1,6 0-6,-6 2 6,1-2-2,-2-1 6,4-1 2,-4 0-7,-2-1 4,5 1-7,-2-1 2,0 2 12,-1-2-12,6-1-2,-6-2 2,3 4-5,-5-3 3,8 3 1,-1-3 7,-3 2-6,-4-3-3,2 1 11,2-1-11,-4 3 8,4-1 0,-2-2-1,-2 0 1,4 2-4,-3 1 3,1-3-5,-1 1 1,1-1 5,-1 2 1,2-4-3,-6 0 1,5 2-2,-3 0 3,4 0-2,-3 1 3,-1-3 2,-1 1-2,1-1-2,0 2-2,-4-2 4,4 5 4,-4-3 4,5-2-8,-2-2-3,0 1 7,-1-1-1,1 3-3,0-3 7,-2 1-6,3-4 2,-3 4 3,2-4 0,-3 2 3,0-1 7,0 1-9,-1 1-1,1-3 18,-1 3 0,1-3-6,-4-1-1,1 4-3,0 0 6,-2-3 4,4 3-3,-4-1-2,0-4-6,-2 6-2,0-3-2,2-1 1,-1 2-2,0-2-3,-1 3 8,1 1-10,-4-4-1,4 2-3,-3 0 2,0-2-1,3 3 2,-4 1-2,4 0 1,-5-3 2,4 3-2,-3-2 6,1 4-5,-2-6-1,-1 4 1,3 0-1,-1-1-1,-3 3 10,2-2-8,-2 0 7,1-1-8,-1 0-4,1-1 5,0 2 0,1-2-1,-2 1-5,0 0 3,-2 0 1,2 0-3,2 2-1,-3 2-1,0-4 1,-1 1 0,6-2-2,-6 2-1,-2 0-3,3-1 4,0 1 10,-2 3-10,-5-4 0,5 2 2,1 1 0,-2 1-4,0-2 5,-4-3-3,6 3-2,1 2 1,-4-3 3,-5 2-3,8 0-2,-5 0 2,1 1 2,1-2-3,-2-1 1,6 5-3,-1-2 6,-7 1-9,3-1-7,2 5-3,-2-4-17,-2-1-2,3 2-9,0 2-26,-2-3-4,3 4-27,-3-1-11,-3 2-35,3-1-11,1 0-30,1 3-164,-6-2-383,0 0 170</inkml:trace>
  <inkml:trace contextRef="#ctx0" brushRef="#br0" timeOffset="11.9974">13088 5229 66,'1'-4'122,"2"-3"-12,-3 0-11,0 0 15,0 1-25,0-6-8,-3 3-5,2 2 17,-4-1-14,1-2-4,1 1-8,-4 1-9,3-3-4,-4 1 7,0 3-21,0-1 6,0 1-19,0 1 9,-2 0-7,1 1 2,-1 3-3,0-1-11,-2 2-3,2 1 5,-1 2-7,-1 2-3,-3 3-3,2-1 7,-1 1 1,0 5 2,-1 2-13,7-1 0,-4-1 3,2 1 1,4 1 8,-2 2-17,3-1 5,1 5 7,2-3-1,0-1-2,4-2 3,0 3-9,2 0-8,-1-5 12,1 0-10,5 5 10,-2-6 4,-2-2-6,4-1 1,-1-1 0,-4 2-11,3-4 20,0-1-6,-1-1-2,2-1-3,3 1 7,-2-3-5,-1 0 2,-2 0-12,3-3 6,1-3 3,1 0-3,-2 1 4,1-2 2,-1-2 4,0-6 3,0 5-8,0-5-1,-3 4 3,4-4-3,-6 3 10,0 0-9,1-2-2,-2 1 6,1 1 7,0 2-13,-1-2-4,2 3 5,-5 1-2,4 1 3,0 1 7,-4 0-1,1 4-3,-1-3 6,0 5 0,0-7-1,0 4-8,4 1 0,-4 2-7,0 0 3,0 0 2,0 0 14,10 11-3,-6-5-3,0 4-6,0 0 5,-3 13 5,7-6 13,-1 8-7,-3 3 3,1 3-4,2-4-1,-2 3 1,-1 1 1,-4 1-2,5 1 0,-2 2-5,-1 0-5,-1 13 2,2-13-8,-3-3 16,0 2-10,1-2-4,-1-2 7,0-4-5,1-4 0,2-5 0,-3-5 1,1-1-3,-1-5 3,0 5 2,1-5-6,-1-1 11,0 1 17,2-2 5,0-2 2,-2-2-5,0 0-3,0 0-1,3-12-4,-3 6-4,2-5-4,3 1 1,-1-4-6,3-2 6,-4 0-7,1-1 3,0 1-3,1-4 0,2 2-3,0-7-7,0 5 4,-1 1 0,2 0-6,3-3 8,-8 3-2,7-5-8,0 11 1,-5-4 1,3 4 4,-2 2 0,3-1 3,-5 1-7,1 0 0,-2 5-12,3-3-8,-3 4-4,2-1-9,-3 0-9,2 0-25,0 2-17,-1-3-12,-1 5-27,5-2-13,-1 1-8,0 1-11,1-3-27,-2 4-92,0-1-296,5-2 130</inkml:trace>
  <inkml:trace contextRef="#ctx0" brushRef="#br0" timeOffset="12.9974">13664 5291 228,'0'0'208,"-1"-8"-20,1 8-18,-3-3-18,3 3-18,0 0-15,0 0-12,0 0-2,-4 12 1,1-6-1,1 4-10,-1 9-9,3-3 0,-1 4-10,-2-3 0,3 2-9,-3 6-11,2-6 4,1 6-12,-1 3 0,0-3-9,2 1 1,-6 1-3,3-3-4,2-2-2,0-6 0,-2 0-7,2 1-2,0-5-5,0-1 5,0 1-6,0-5 1,0-2-1,2 0-2,-4 0 3,2-1 0,0-4-4,0 4 0,0-4-3,0 0-6,0 0-5,0 0-1,8-13-10,-6 3-5,-1-1-7,2-6-12,4 0-4,-5-1-5,3-1-10,1-5-7,-2 5-4,-2-8-1,2 3 6,-1 5 3,1-1 0,-1 1 3,-1 0 8,2-8 4,0 10 7,0 2 0,-2-2 1,-2 4 11,2 2 0,0-1 5,-2 1 10,0 2-2,-2 0 9,2 0-2,0-1 7,-2 3 1,2 2 3,0 0 9,0-1 0,0 2-2,0 0 1,-2 0 0,2 4-4,-4-4 1,4 4-4,0 0 2,-10 0 1,10 0-6,-13 12 1,2-7 0,-2 7-2,0-2 0,1 2 1,0 2 3,-5-2-6,3 1 8,-4 1 1,5-4-5,-2 3 3,2 1 4,-1-1 0,1-1 2,3-3 0,3-1-6,-1-2 6,3 0-2,1-2-5,0 1-2,1-3 4,-3 1-3,4-1-2,2-2 0,0 0-7,-6 5-1,6-5 15,0 0 9,0 0-5,14 1 3,-7-1 1,2-1-6,1-4 5,0 2-7,8-6 8,1 8 1,-1-6-15,10-1 6,0 0 1,-2-1 1,-4 5-4,-3-4 2,0 2-6,0-2 3,0 4-9,-5-3-15,-1 2-7,1 0-4,-5 2-12,-1 3-11,3-2-5,-7-1-10,3 1-17,-2-2-21,2 1-8,-3 1-9,3 0-23,-2 1-123,-2-2-285,-3 3 126</inkml:trace>
  <inkml:trace contextRef="#ctx0" brushRef="#br0" timeOffset="13.9974">13859 4919 103,'-9'-8'105,"-3"-1"10,3 1-12,-1-1-5,0-1-11,2 2-15,-1-2 2,-6 1 5,5-1-17,-7 0-7,7 3 5,-6-2 2,5 4-20,-4-2 10,1 2-4,0-2-5,0 2 4,-3 0-5,-2 1-1,1-2-3,-4 1 0,2 0-4,-2 3-3,4-3-5,-10 0-1,8 1-3,0-1 0,0 2-1,0-2-10,0 0 14,-5-1 5,3 2-2,2 0-4,0-1 0,0 0 10,0 3-8,0-1-3,1-3-9,0 3-3,-1 3 2,-2-2-9,5 1 11,-3-2-5,-2 2-4,4 0 5,-4 2-2,3-1-3,1 0-2,2 0 1,2 1 2,-2 3 2,0-3-12,2-2 6,2 5-2,1-4 1,2 3 0,-1 3-3,-2-1 0,6-2 3,-2 5 4,-4-4 0,2 3-1,0 3-6,2-3 0,-2 1 1,1 4-2,-2 2 0,1-3 0,2 3 1,-2-2 9,0 2-9,2 1-2,-1-1 0,2 2 6,0-1 0,0 0-3,0 0 5,2 2-6,-3-1 3,2 2 0,-1-7 2,3 3-1,-2 1-2,2 1 0,-1-3-1,1-1 2,-1-1-11,5 1 13,-1 5 10,-2-2-6,-1 2-2,3-2 5,-3 0-4,3 2 3,1-2-3,0-3-1,0 2-2,1 3 0,-1 0-1,0-2 2,4 2 2,-4 1-2,4-1 0,0 0 1,-3 0-2,7-3 4,-7 3-3,7-1-5,-6-2 4,5 2 10,-2-5-8,-1 1-6,1 2 2,2-1 0,0 1 5,-2-5-1,3 4-6,-2 2 5,0-4-1,-1 2 1,3 1 0,0-3-2,3 2 1,-3-4 2,2 7 7,0-7-4,-1 6 1,-1-4-8,-2-2 2,7 3 6,0 1-6,-2-2 5,-2-2 2,2-2-3,0 6 1,-2-4 2,3 3 0,-1-4-6,-2 0 3,4 3 3,-2-1-1,-1-4 2,2 2 11,-1-1-7,-2-2-1,3 0-8,5 0 9,-5 0-2,-3-1 1,2 1 1,0-2-4,-2 1-6,-4 0 0,5-2 10,3 2-1,-4-1-7,1 2-3,-1-1 4,1-1 0,2-1-1,-1-2 4,0 3 0,0-3-4,1 2 2,-2-1-3,1 0 8,1-1-3,-2 0-6,4 1-1,-1-1 4,-2 0-1,1 0-8,2 2 6,-4-4-3,2 1 3,-3 1-1,2 1-1,-5-1-1,5-1 3,-5 1-2,2 0-7,-2 1 5,1-1-2,-7 0 0,13 0-2,-6 0 5,-2-1-1,2 0-1,-1 0-7,1-1 5,1 1-1,-1 2 0,-1-1 0,4-1-4,-5 1 9,3-2-8,2 0 7,0 2 0,-2-3-1,1 3 3,1-1-3,-6 0 1,5-1-1,-2 0 1,-1 1-2,0-1-3,3 2 4,-5-2-2,5 0 0,-3 1 6,1-2-4,-2 1 0,1 2-1,2-3 0,-1 1 0,0 0 2,3-1-4,-4 1 2,1-2-1,-2 1 0,0 1 5,0 1-5,3-2 6,-2 1-8,2-4 3,-3 1-3,2 2 7,0 0-4,-2-2-3,4-2 7,-1 2-4,1-2 5,-4 0-4,0 0-4,4 1 4,-4 1 1,3 1 1,-4-4-3,3 3 3,-2-1-6,3-2 1,-3 0 7,0 3-2,-1-1 0,0 1 1,1-1-2,-2 0 0,2 0-4,0 0 4,0-3 1,0 1 0,-2 3 1,2-2-6,-3 0 8,3-3-4,-2 1 0,1 1 2,-2-1 1,1 1 2,-1-1-6,0 4 2,0-2-2,-1-1-1,2-1 3,-2 0-3,2-2 1,-2 5 3,2 0-3,-1 0 5,-2-5-6,1 4 3,-1-3 1,0 5-3,0-6 7,0 6-5,0-6-5,-1 5 3,1-5 0,0 5 0,0-6-4,0 4 3,1 2 1,-1-1 0,-1-4-6,1 1 3,0 1-1,0 1 1,0 1-1,1 1 7,-2-2-1,1 3 0,1-2-3,-1 1 2,0 0-4,3 1-4,-3-3 3,0 4 5,0-2-4,0 0 1,0 1 2,0-2-1,0 1 6,-3-1-7,3 3 0,3-1-2,-3 0 5,0-2-1,-3 3-2,3 0-1,0-2 1,-1 0-2,2 0 4,-1 6-2,-1-8-1,1 5 4,0-2 1,0-1-3,0 2-2,0 0 4,0-1-5,-2 0 2,4 0-2,-2 1 2,-2-2 3,2 0 0,0 1-4,0 2-3,-3-5 2,3 2 3,0 3 1,-1-5-1,0 4 2,1 4 1,0-7 3,-2 2-4,1 3 2,1-3-5,0 0-1,0-1 5,0 2 17,-3 0-3,3-1 2,0 5-7,0-5 1,-1 0-3,-1 1 1,2 0-3,-2-2 0,1 3-3,0-2 9,-1 0-9,1-1-2,1 1 2,-4 1-3,2-3 2,-1 3-2,1-1 7,1 2-9,-2-1-2,3-1 5,-3-2-5,1-1 9,1 6-4,-2-5 1,0 2-2,2-1 1,-3 2-5,3-1 9,-2 1-2,0 1 2,-1-2-2,0 0-3,-1 1-2,2-1 4,0 0-1,-3 2-6,1-1 2,-1 0-12,1-2-5,1 2-15,-2-1-12,-1 2-4,2-1-23,0 0-29,-1 2-27,-1-2-23,3 3-22,-1-2-21,-1 2-152,1 0-373,-3-1 165</inkml:trace>
  <inkml:trace contextRef="#ctx0" brushRef="#br0" timeOffset="14.9974">14019 4957 46,'0'-3'133,"-2"0"-6,2 3-7,-2-6-5,2 6-10,-3-4-3,3 4-11,-1-6 0,1 1-5,-3 3 0,3 2-6,-3-7-7,1 2-3,-2 2-8,4-1-1,0 4 9,-6-9 0,2 5-1,3-1-5,-3 0-7,0 1-6,3-1 3,-3 0-3,3 1-8,-6 0 3,2-3-5,3 3-11,-5-1-1,3-1 11,2 2 4,-5-1-5,4-4-6,-4 1-4,2 1 0,0 2-3,0-4-2,-2 2-2,0-1-4,3 3 1,-2-2 0,-1 0 1,1-2-5,-2 2-2,2-1 2,-1 2 0,0-2-2,-2 2-2,1-3-2,1 4-2,-1-1 0,-1-3 1,1 4-1,1-4-5,0 3 7,-3-1-2,1 0 1,1 0-1,3 2 0,-6-2 0,7 2 4,-5-1-5,1-2-3,-2-1 0,1 4-1,-1-2-1,1-1 5,1 3-1,-1-3-3,-2 2 1,1 2-3,1-4 3,-3 4-5,2-2 1,-2-2 5,0 4-4,0-2 2,1-1 1,-1 3-1,3-1-2,-1-1-2,1 1 4,-2 1 0,-1-1 1,3 1-2,1 1 2,-1 0-4,-2-1 3,1 0-2,1 0 2,-3 1-1,5 2-2,-1-2 6,0 1-2,1 2-3,-1-3-1,-1 2-1,-1-2 2,1 2 0,0 0 0,0-1 1,0 1-2,3 1-2,-1 0 5,0-3-2,-1 3 4,0-1-9,2-1 5,-3 2 1,1 0-2,1 0 3,7 0-3,-17 0 0,11 3 2,-1-3-1,-1 0-2,-3 0 3,5 0-2,-2 3-3,8-3 6,-14 0 0,8 0-2,0 0 2,0 0-3,6 0 12,-13 0-11,8 1 2,-1-1-5,6 0 0,-13 2 1,7-2 7,-1 1-1,1 0-9,-2-1 3,8 0 0,-10 2-1,1-2 3,9 0-2,-12 0 2,6 0-4,-3 1 3,4 1 0,-3-3-3,8 1 6,-10 0-3,5 1 4,-3 1-3,3 0-4,-3-2 5,2 3-1,1-2-1,1 0-1,-2 1 1,6-2-2,-10 3 2,3-1 1,7-2-3,-7 0 4,4 3 0,3-3-3,-6 0 5,6 0-3,-6 5-1,3-5-1,-1 2 4,-1 1-2,5-3-3,-12 4 6,7-4-6,-1 0 1,2 4 3,-1-3 0,1 2 0,-2-1 0,3 1-3,-2-1 5,-4 0-5,5 2 3,-1-4 1,1 5-5,0-2 4,0 0 1,1 1 0,-1-1-2,0 0-2,-1-1 3,1 0-2,-2 3 7,-1 0-7,4-3 0,0 3 1,-3-3 0,2 3 0,1 0 1,-1-2-1,2 1-3,-5 0-1,6 0 5,-3 0-1,-1 0 3,1 1-6,-1-4 3,1 5-1,-1-2 0,2-1 2,-1 1-5,-1 0 6,2 2-2,-2-1-2,1 0 1,-1 0 2,2-1-2,1 1-3,-2 0 7,0 2-4,0 0 5,0-2-5,1-1 4,-5 4-3,5-3-1,0 2 2,-4-2 2,5 1-3,-5-1-1,3 1-1,0-1 2,1 1 0,0 0-3,-2 0 3,1 0 6,3-1-6,-3 2 4,0-2-6,-1 3 0,1-1 0,2-2 6,-1 3-3,-2 1-4,3-5 1,0 1 1,-2 7 2,0-5-2,2 0 1,-3 0 0,5 1 4,-3-1 0,2-1-3,-1-1 1,0 2-2,1-1-1,-2-1 6,2 3-7,1-2 5,-2-2 1,-2 3-2,2-2-2,1 2 6,-4-2-7,5 0-1,-2 0 2,-2 2-2,3-3 1,-3 1-1,2 0 7,-2 0-8,2 2 3,-1-3-3,-1 4 2,2-3 4,-1 0-2,0 2 1,1-3-1,0-1 5,-1 4-6,-1-3 0,2 2 4,-2-1-8,3 0 4,-2 2 2,0 0-3,1-2-1,1 1 4,-3 1-4,0 0 5,2-2-1,-1 3-3,0-2 5,1 1-5,-2 1 4,1-2-4,2 2-1,-2-4 6,0 2-2,2 4 2,-2-8-6,3 5 1,-1 0 2,-2-2 0,2 1-1,0-1-3,-2 3 4,3-4-3,-1 1 9,-1 1-10,0 0 4,1 1-3,1 0-1,0-2 3,-3-1-4,3 3 3,0-1 6,0 1-4,0-3-2,0 1 1,-1 2 2,1 1-4,0-3 0,0 0 4,-3 2-1,3-1-2,0-1 1,0 3-3,3-1 3,-3-2 3,1 4 0,-1-3-3,0 1 1,3 0-1,-2 0 4,1 3 0,-2-4-3,2 3-2,-2-4 3,1 4 1,2 1-5,-2-1 3,0-1 2,-1-3-2,3 2-1,-2 3-2,-1-6 4,3 6-1,0-5-2,-2 3 4,1-1-4,0 2 2,0-3 1,0 0 1,-1 1-3,3 0-2,-1-1 3,0 2 0,0-2 1,1 2-1,0-1-3,-2 0 1,0 0 0,0-1 2,1 0 1,2-1-1,-2 2 3,1 1-4,-1-4-3,2 1 1,-1 0 4,0 0-3,0 0 1,-2 2 0,2-2-1,0 2 1,-1 0 1,1-2-1,-2 2 2,3 0-3,-4-3 0,3 2 1,-2-1-2,0 1 0,2 0 0,-3-2 4,3 2 1,0-1-1,-3 0 2,4-3-6,-4 4 2,2-2-1,0 1-1,-1 0 4,0-1 0,1 1-4,1-1 5,-1 1-3,-2-2 3,4 1 1,-1 1-2,-3-1 0,3 0 0,-4 1 0,1-1-2,3-1 4,-4 0-5,0-3-1,0 9 0,4-6 4,-4-1-4,5 4 1,-5-2 1,4-1 0,-4-3 2,2 4-2,2-3 2,-1 3-4,-2-1 1,2 0 2,2 1 0,-4-2-2,2 1 1,-2 0 3,3 2-2,0-3-2,-3 2 2,3-2 1,-2 1-3,1-1 1,-3-2-3,2 5 7,1-2-3,-2 1 3,2 0 0,0 0-5,0 0 0,2 0 0,0 0 5,-2-2-4,1 1 0,0-1-2,1 2-1,-1-1 3,0 1 2,2 1-5,-1-2 1,-3 2 0,2-1 1,1 1 7,-1-2-9,1 0 0,2-1 5,-3 3 0,-1-3-3,5 3 1,-4-4 3,1 3-3,1 0-2,-2-3 4,0 2 1,0-1 0,1-2-5,-1 3 1,0 1 1,3-2 1,0 1 1,-2-1-3,0 1 3,0 0-1,0-2 5,2 2-4,0-1-1,-4 1 1,5-2-2,-1 1 2,-2 0-4,0-2 7,0 3-6,2-2 4,-1 2-2,1-1-6,-2-2 1,0 3 9,3-3 1,-2 2-7,-2 0-3,2 1 3,-6-3 0,10 2-2,-2 1 9,2-3-5,-6 0 4,5 2-6,-4-3-1,4 2 2,-4 2 0,4-2 0,-2 2 4,4-3-5,-2 1-4,0 1 10,1-1-4,-1 1 0,3-3-3,-2 4-1,-3-3 2,3 0 4,2 2 0,-4-4-2,2 4 2,2-2-2,-5 0 1,2 0-3,-1 3 0,0-3 2,-1 2 1,2-2-2,-2 0-2,0 3 0,0-1 8,-1 0-1,-2-2-2,1 0-3,-5 0-5,10 3 3,-10-3 3,8 0 2,-8 0-2,6 0-3,-6 0 6,8 0-2,-2 0-3,-6 0-2,9 1-3,-9-1 5,7 0 2,-7 0-5,11 0 7,-8 3 0,-3-3-3,10 1 0,-6-1 1,-4 0 1,10 1-2,-5 3 0,-1-4-1,2 0-1,-6 0 3,8 4-1,-8-4 2,8-2-4,-2 4-3,-6-2 6,10-2 4,-6 4-6,3-2 11,1 3-11,-8-3 1,11-3-2,-11 3 6,9-2-3,-9 2-1,0 0 1,16 0-6,-9-2 7,-7 2-7,11 0 3,-10-1 1,-1 1 1,11 0 4,-11 0-7,11 1 3,-7-1 2,-4 0-5,14-1-1,-6-1 3,-6 1 6,-2 1-1,12-2-2,-7 0 4,1 1-10,-3 0 4,3 1-3,1 0 4,-1-3-2,-1-1 7,0 4-6,2-1 0,-7 1 0,10 1 0,-5-2 0,-5 1 1,9-3-1,-4 2-1,0-2 3,0 1 2,0 2-3,-5 0-2,7-2-4,-7 2 5,11-1-1,-7 1 4,3-1 0,-7 1-1,8-4-5,-4 1 1,1 2-1,-1-2 6,1 2-5,4 0-2,-4-3 2,-1 3 2,0-2 1,-3 1-1,4 0-4,-1-1-3,4-1 8,-3 4-4,0-2 2,-1 1 2,-4 1 1,9-5-4,-3 3-1,1-2 4,-1 3-2,-2-1-2,1-1-3,1 0-1,3 1 3,-2-3 1,-1 1-5,-1 1 3,3-1-1,-4 0 1,2 0 2,3-1-3,-3 5 2,3-7 1,-4-1-4,3 4 4,-4 1 3,3-1 0,0-1 0,-2 2-3,2-1-2,-1-1 3,0-2-2,2 2 2,-3 0 2,-2 2-1,3-2-2,0 1 1,1-1 2,-2 0 0,0 0-1,0 0-4,-1 0 5,2 1-2,0-3 7,-1 2-2,-3 2-10,3-3 5,-2 1 0,1 0 1,1 0 1,0-1 0,0-1-4,-1 0 3,0 0 1,-3 1-3,5-3 1,-1 1 2,-2 2-1,2-4 1,-2 3-2,-1 1-1,1-3 5,1-1-6,-2 1 4,2-1-5,0 0 3,-2 1-4,2 0 0,-1-1 9,-1 2-7,1 3 5,-1-7-5,2 5 6,0 0 0,-3 0-4,3 2 1,1-7 2,-2 7 2,-1-2-3,0-2-3,0 2 5,0 1 3,-1-1-7,1-1 2,0 1-2,0 0-7,0-3 9,-2 5 1,2-2 2,-2-3-5,5 1 7,-4 3-4,-1 1-2,0-3 4,2-2-1,-2 5 0,2-1-2,-2 1 0,1 1-1,2-5 6,-3 4-6,0-5 1,0 3 8,1 3-2,-1-4 0,3 3 2,-3-4 1,-3 2-2,2-1 0,2 3-4,-1-2 2,0-1-2,3 1 5,-2-3 0,-1 1 1,0 1-2,1 3 1,2-4 0,-6-1-1,3 3 1,-1 0-2,1-4-10,4 2 6,-4 1 4,0 3-3,-3-5 5,6 3-7,-3-3 10,-3 0-3,3 4 9,0-2 0,0 2 5,3-5-7,-3 5-4,0-3 2,0-2-3,-3 2 0,2-1-1,2 2-7,-1-5 5,3 3-4,-6 0 0,3 1-4,3-1 7,-6-1-2,2 0-7,1-1 8,-1 0-4,-2 0 0,3 0-1,-1-3 3,-3 3-3,4 0 0,-2-1 6,0 2-7,-4 0-1,4 3 3,0-2-2,-2 0 0,2 0-12,-3 2-4,1 0-5,1 2 0,-1-3-8,-1 4-13,0-4-15,0 6-17,-1-5-17,1 2-31,-3 1-37,4-2-19,-2 2-188,-5-1-396,1 0 175</inkml:trace>
  <inkml:trace contextRef="#ctx0" brushRef="#br0" timeOffset="15.9974">2389 5583 21,'-9'0'159,"9"0"-16,0 0-15,0 0-5,0 0-19,0 0-15,0 0-12,0 0-9,0 0 1,0 0-3,24 1-7,-16 1-10,6 0 7,0 1-12,4-3-1,4 0-4,-2 0-5,1 0-2,2 0 0,5 4 8,0-6-6,1 1-3,-7 2-1,7-1-4,1 2-4,-8-1 1,-3 1-1,0 0-6,-3 1 5,2 1-7,-1-1 0,-4 0-5,-2-1 2,1 0-4,-3 2 2,-2-1-8,1-2 11,-2 0-2,2 0-6,-3-1 2,-1 2 1,-4-2-5,0 0 5,9 0-4,-9 0 3,6 0-1,-6 0 0,3 5 4,-3-5 5,0 0 1,0 0-5,0 0 12,0 0-10,0 0-3,0 0 3,0 0 1,0 0-4,-3-12-7,-3 7 1,6 5 0,-4-4-3,-1-1 2,4 0-5,-3 0 2,-3 0 3,5 0 1,-2-2 0,-1 2-6,1 0 6,0 0 0,0 0-5,1-2 5,-1 3-3,1-1 0,-3 0 11,3-2-2,-1 4 0,3-2 5,1 5-1,-5-5 2,2 1 5,3 4-5,-1-3-1,-3 0 2,4 3-12,-2-3 8,2 3 0,0 0 4,0 0-4,0 0-6,0 0 1,0 0-4,-10 9 2,11-5 0,-2 0 2,1 0 8,0 4 2,0 1 1,0 0-6,0 0 11,0-1-16,1 1 7,-1 2 0,0-2-3,0 0 0,4 3-2,-2-6-1,-2 2 1,1 0-6,-1-3 7,2 1-3,-2 3-2,0-4 0,2 0-1,-2 0-7,0-2 11,0 1-2,0-4-4,2 5 1,-2-5 5,0 0 4,0 2 5,0-2 8,0 0 10,0 0-2,0 0-5,0 0-3,0 0-5,2-10 1,-2 5 0,0-2-5,0 0-1,0-3-1,-2 0-2,2-1-3,-2-4 2,1 3-3,-2 2-1,2-1-1,1-2 1,0 3 2,0-1-9,-2 3 3,-2 1 2,4 0-3,-1 0 3,-1 2-1,1 0-2,2 1 5,-2-1-8,1 5 0,-1-6 2,0 4-2,1 2 1,0-7 1,0 7 2,0 0-8,0 0 1,-4-3-1,4 3 4,0 0-3,0 0 0,0 0 2,0 0 2,0 0-2,16 12 1,-12-9-1,1 1-2,-1 0 6,5 5-1,-5-2-1,3-2-6,2 0 6,0 2-2,4 1 2,-4-2 0,0-1-4,1 2 4,-1-2 1,1 0-4,2 0 6,-3 2-7,-1-3 2,-2 0 2,3 3 0,-1-3 0,-3-2-1,0 1 7,2 0-5,-3 2-3,-1-4 5,-1 2-2,2-1-6,-4-2 5,5 3 3,-5 0-1,0-3 7,2 4-4,-2-4 5,1 7 9,-1-7 0,-4 3-2,2 2 2,-1-2-1,-2 3-4,0-2 3,-4 2-3,0 2-4,0-1-2,-3-1-7,1 5-12,-2-2-14,2-1-22,-5 2-30,1-1-38,3-2-46,1 1-41,6-1-184,-7 0-416,7-2 185</inkml:trace>
  <inkml:trace contextRef="#ctx0" brushRef="#br0" timeOffset="16.9974">4031 5353 42,'0'0'144,"0"0"-12,0 0-16,0 0-11,0 0-9,0 0-13,0 0-3,0 0-12,0 0-2,0 0-8,0 0-4,0 0-7,0 0-3,0 0 12,0 0 1,18-7-5,-14 2 8,5-1-4,1 0-11,-1-1 3,5-3-5,0 1 1,1-3-4,3 2-2,-2 0 5,5-7-3,-3 5-9,0 1-1,0 3-1,1-4 0,-1 3-14,7-2 3,1 1 1,-1-1 1,0-1-4,1 0-4,-1 0 2,1-1 10,2-4-3,-2 5 7,0 2 1,2-4-3,-1 0-2,1-1-2,-1 0 4,3-2-3,-1 3-1,0 0-5,-1 2-3,0-2-5,-1 2 9,1 1-7,-11 4 1,2-3-2,0 4-1,-2-2 1,1-1-3,0 4 0,-1-3-2,1 2 11,0 0-8,0-4-2,-2 3-1,0-2-5,1 1 14,-2-2-11,2 3 0,1-5 10,-3 2-1,4-2-1,3-5 0,-3 10 3,0-4-2,0 2 6,3-5-8,-3 7 0,0-1-1,1 3-3,-1-2 0,-5 0-1,1 2-2,2-5 3,-2 3-1,0-2-2,2 1-2,-6 4 4,2-1-7,-2-2 3,1 2 0,5-2 1,-7 2 1,3-2-1,1-1-1,0 3 5,-2-1-2,0 1 1,0-1 0,-2-1-2,1 2-3,2-6 0,-2 5 5,-1 1 3,-1 1-4,-2-1-2,4 2 4,0-2-9,-3 0 3,1 3 3,0-3 0,2 0 4,-1-1-6,2 2 5,-3-1 0,5 0-1,-4 1-5,4-5 6,-1 2 6,-3 2-7,-1 2 0,0-3 0,0 1-2,2 2 1,0-1 2,0-1-5,-1 2 4,0 0-8,0-2 4,1 3 3,-2-3 0,-3 3 1,1-1-3,-1-1-2,2 1 1,-2 1 1,1 0-2,-1 1 5,-1 1-1,-5 0-1,12 0-3,-6-5-1,2 2 0,2-1 5,-1 2-3,-3-1 4,3 0-6,-3 1 0,2-2 3,-2 1-1,-1 2-3,2-3-3,-1 4 5,2-3 3,-4-1-3,9-3 0,-7 6 0,1-4-1,-1 3-2,4-1-2,-5 2 11,0-3-9,3 2 4,-3 0 1,4-1-3,-4 2-4,-1 0 8,-4 1-9,9-4 6,-4 1 0,-1 3 0,1-2 0,-5 2-2,8-2 2,-3 1 3,-5 1-1,9-4-2,-4 4 1,-5 0 0,5-5 1,-5 5-1,3-2 0,-3 2 2,6 0-3,-6 0-3,0 0-8,0 0-5,5-2 3,-5 2 2,0 0-2,0 0 3,0 0 2,1-4 3,-1 4-1,0 0-3,0 0 5,0 0-3,0 0 11,0 0-6,0 0 1,0 0-6,0 0-5,0 0 3,0 0-16,0 0 10,0 0-12,-14-2-2,14 2 3,-10-1-8,10 1 4,-11-1 3,4-2 2,2 3 1,-4-3-4,4 2 2,-3 0 6,3 0 0,5 1 2,-14-1-2,9-2 2,-5 3-4,2-4 2,-4 2 8,2 1-2,4-1-3,-3 0 10,1 2 5,1-2 0,7 2 8,-10-1-3,6 0 0,-2-2-1,6 3 5,-3-2-4,3 2 1,-5-2-2,1 0 13,4 2-4,0 0-4,0 0 1,0 0 0,0 0 1,0 0-4,-8 0 3,8 0-2,0 0-2,0 0-5,0 0 1,0 0 4,0 0 3,0 0-7,0 0 0,0 0-5,0 0 7,0 0-2,-4 5-5,4-5 8,4 7 2,-1-2 7,-2 0-6,1 1 1,5 0 2,-4 4 13,1 0-7,1-5-3,2 4 1,-2-2-2,0 5 4,0-4-10,3 3 8,-3-1-5,0 0 6,2-3-4,-1 3 0,-4-2 4,3-1-18,-1 1 7,0-2 1,0 0 0,1-1-4,-2 4 3,0-2 2,-1-2 2,-2-4 3,4 3-7,-4-4-2,6 4 4,-6-1-3,0-3-1,4 2 6,-4-2 4,1 3 2,-1-3 6,4 1 4,-4-1 5,0 0 0,0 0 6,0 0-7,0 0-3,0-11-5,-1 6 3,1-2-6,-4 3-5,1 0 3,0-3-2,-1-3-3,0 4-3,2-3 2,-4 0-3,2 0-9,1-2 12,-3-1-9,2 3 2,-1-3 4,3 0-2,-4 2-10,1-2 8,1 7 3,1-2-5,-2-2 1,3 1-1,-1 3 0,-1 0 1,2 1-4,-2 0 5,4-1-3,0 5 9,-3-6-11,1 1 1,-1 1 3,1 1-1,2 3 2,-4-5-3,4 5 2,-3-5-2,3 5-3,0 0 10,-1-3-7,1 3-1,-3-4 8,3 4-3,0 0-6,0 0-2,0 0 3,0 0-3,0 0-2,0 0 5,0 0-4,0 0 1,0 0 0,0 0 3,0 0-1,0 0-3,10 10 10,-7-8-9,-3-2 6,5 5-3,-2-5 6,-3 0-3,9 2 1,-5 1-10,3-2 11,-2 1 4,2 1-7,-1-2 1,-1 2-2,4 0 4,-3-2-2,2 0 0,0 2-8,-2-3 4,2 2 1,-2 0-2,2 0 1,-3-1 0,8 2-8,-9-3 2,2 2 3,1-1 4,-1 1-9,-2 0 7,-4-2-2,7 1 7,-1-1-5,-6 0-1,0 0 1,9 0 2,-5 4 0,-4-4-1,0 0 2,0 0 4,4 1-9,-4-1 4,0 0 1,0 0 4,4 2-5,-4-2 5,0 0-8,0 0 4,0 0 3,0 0 4,0 6 1,0-6-6,0 0 11,0 0-7,-4 4 6,0 1 0,0 0-1,0 2 4,-1-4-3,-1 3 0,1 5-6,-3-2 5,1-2-2,1-2-12,-1 7-20,1-4-23,-3 1-21,-3 4-46,7-3-25,0-1-54,-1-1-159,2-2-380,0-2 169</inkml:trace>
  <inkml:trace contextRef="#ctx0" brushRef="#br0" timeOffset="17.9974">5296 4166 10,'1'-3'167,"-1"3"-13,0 0 1,0 0-21,0 0-2,0 0-4,0 0-13,-1-5-4,1 5-12,0 0-1,0 0-7,0 0 0,0 0-13,0 0-6,-9 0-9,9 0-6,0 0-8,-14 0-4,5 0-4,4 1-8,-8 2-1,3-2-2,-2 4-1,-2-1-4,-2 2-1,-2 0-2,-1 2-8,1 0 3,-1 1 3,-4 0 0,2-2-14,3-1 1,8 1 0,-12-1 2,8 2 2,-1-4-6,3 2 4,-1-1-4,1 0 3,2-2-1,2 1-7,3-1 5,0 0-10,1 2 9,0-3 0,0 1-5,4-3 2,-3 4-5,3 0 3,0-4-2,0 0 8,0 5-2,3-2-1,1-1-9,-4-2 11,9 3 4,-3-3-8,1 1-3,0 0 4,4 1-3,0-1 0,2 1 1,1-2-5,0 0 10,2 0 1,4-3-7,-7 3 2,1-3 4,-1 2-6,1 1-4,-5-3-8,1 3 0,-1 0-1,-2 0 2,0 0-7,-3-2 20,-4 2-14,0 0 3,8 2 3,-4 1 3,-4-3 5,0 0-7,3 4 1,-3-4 1,0 0-10,0 0 16,-10 5-3,7 0 1,-2-5-1,-3 3 1,1-1 5,-7 4-6,6-1 8,-6 0-10,1 3 5,3 0-1,-8-1 1,5 5-3,-1-5 1,-2 0 0,4 0-2,-3 4 7,6-5-1,-1-1-6,1 2 4,0-3-3,1 2-3,3-2 8,1 3-1,-1-3-1,1-2-5,0 3 7,4-5-7,-3 7 0,1 1 7,1-4-1,1-4 3,-1 5-4,1-5-3,7 8-1,-3-6 11,-4-2-15,5 4 7,2 1 2,-2-3 0,1 1-5,2-1 3,2 1-3,0-3 4,4-3-5,-1 2-1,5-5 6,0 0 2,0 2-1,-8 2-1,9-5-4,-10 6 10,9-7-8,-5 7-3,-1-3 10,-1-1-3,-5 2-2,7-1 7,-7 4-1,-1-3-9,1 3 1,-6 0-13,6-2 21,-6 2-8,9-2-7,-9 2-6,4-3-16,-4 3-11,0 0-20,0 0-10,6-3-26,-6 3-28,4-1-10,-4 1-117,0 0-273,0 0 120</inkml:trace>
  <inkml:trace contextRef="#ctx0" brushRef="#br0" timeOffset="18.9974">4003 6055 22,'0'0'197,"0"0"-16,0 0-23,0 0-12,0 0-11,0 0-17,0 0-8,0 0-14,0 0-21,0 0 2,0 0-8,0 0-7,0 0-6,0 0-7,0 0 4,0 0-2,0 0 11,19 5-6,-15-2 2,1-2-11,-1 2 1,3 0-4,-4 2-4,7-3 2,-3 2 2,3 2-5,0-1 5,-1-1 2,1-3-2,2 8-2,-2-4-16,4 0 2,-2 4-3,0-3-3,1 1 1,-3 0-6,3 0 9,-4-2-4,4 0-7,-3 3 3,2-1-4,1-1 2,-2-1 0,4 3-1,-3-1-2,-1-3 3,1 1-2,-1 0 2,0 0 0,4 0-4,0 0 6,-4-1 2,1 3-8,-3-3-4,0 3 0,0-1 1,0-2 0,1 3 1,-1 0 1,0-2 4,-3 1 2,2 0 0,1-2-6,-1 0 0,-3 0-4,2 0 2,2 1-2,-1 0 9,1 2 2,2-2 0,0-2-1,1 2 2,1 0-7,-5 2 2,3-3-2,2 1 0,-4 0-1,1 3-2,3-4 2,0 3-2,-3 1 2,7-2-5,-7-1 2,0 1 0,3-3-2,-2 3 2,-2-1-5,3-2 2,2 2-1,-4 0-1,2-1 4,-3 1-1,1 0 1,5-1-2,-6 0 6,5 1-8,-5-4 3,-1 4-2,6-2-4,-8-1 0,7 3 5,-3-3-2,0 1-2,-1 4 1,-2-5 3,2 2 0,0 0-1,-2 0-1,3-2-1,-3 2-1,5 0 0,0-1 5,-2 2-6,2-1 1,-2-1 3,-1 4 1,0-3-1,1-1-1,-1 2-2,4 0-1,-3 0 0,2-1 7,-2 2-5,2 1-1,-2-3-2,0-1 1,0 4-2,-1-1 3,0-2 1,2-3-4,-2 6 1,-2-3 1,4-1-1,-3 0 1,1 1 4,4 3-4,-3-2 9,0-1 2,8 0 3,0 1 5,-3 1-1,3 0-7,0 0 3,0-1 10,0 2-13,-5-4 4,3 3-6,-2-1 0,-2 1 2,4-2-2,-3-1 0,-2 2-2,1 0-1,-3-1-5,0-2 6,1 0-2,-2 2 1,-3 0 7,5-2-10,-3 1 3,-1 0 6,2 2-13,-4-2-1,4 1 5,0 0-1,-4 0 1,4 0-2,-3-2-2,2 1 0,0-1 0,-5 1 1,4 0 2,-3-1 1,1 1-3,1-1 5,2 3-7,-2-4-1,-1 3 12,1-2-7,4 2-1,-6 0-4,5-1 4,-3-2 1,2 3-2,-2-1-3,1-1 4,-6-2 1,18 5-2,-8 2 8,-5-4-8,6 3-2,-2-1 4,-3 1 4,-1 1 0,4-2-15,0 2 13,-1-4-5,-2-1-4,0 0 6,0 6 0,0-4 7,3-1-8,-3 2 3,2-2-8,2 1 19,0 4-14,-3-4-3,2 1 0,2 0 3,-2-2-3,1 3-1,-2 0-5,1 0 12,5-2 1,-4 1 0,-1-1-3,-2-1-3,3 3 4,-4-3-4,2-1 3,-3 4 3,0-2-7,2-2 0,-2-2 1,-3 3 6,1-2-2,4 3-2,-1-1 4,1-2-8,-2 2 1,0 0 8,-1-1-3,1 0-3,1 1-1,-1-1 4,1 2 0,0-4-2,1 2 0,1-1-5,-2 3 6,0-3-1,-1 1 1,3 1 5,-3 2-10,3-3 6,2 1-4,-7-2 4,3 0-2,0 2 4,-2 1-2,1-1 0,3-2-5,-3 0 3,0 0 0,3 2 3,-2-2-4,-2-1 2,1 5-1,-1-2 2,1 0 0,0-1 0,0-1-3,0 0 3,-5-1 0,8 2-3,-5 2 2,1-3 1,0 2 1,0-2-1,-4-1-4,4 3 2,-4-3 0,7 2 0,-7-2 0,2 3-5,-2-3 7,0 0-4,5 3 2,-2-1 0,-3-2-5,6 3 5,-6-3 2,4 1-4,1 2 1,-1 1 2,2-1 2,-2-2-4,-1 0-8,3 2 10,-6-3 3,7 2-1,-4-2-8,0 3 15,-3-3-9,5 1-1,-5-1 0,4 4 3,-4-4-3,6 2 0,-6-2-5,0 0 0,4 2 9,-4-2-5,0 0 3,0 0 6,5 0-13,-5 0 14,0 0-5,0 0-5,0 0 5,0 0-1,0 0-4,5 3 0,-5-3 0,0 0 1,3 2 2,-3-2-3,0 0 2,0 0-7,0 0 5,5 2-8,-5-2-3,0 0-1,0 0 5,0 0-2,0 0 2,0 0-3,0 0 0,0 0-2,0 0 6,0 0-3,0 0-2,0 0-2,0 0 2,0 0 1,0 0-3,0 0 9,0 0-4,0 0 12,0 0-9,0 0-1,0 0 2,0 0-3,0 0 5,0 0-7,1-8 3,-1 8-6,0-7-3,0 3-2,0 0 3,0 4-2,-1-10 1,1 5 5,0 0 4,0-2-5,-2 2 3,-1-2-1,3-1 0,-3 1 1,3 1 9,0 3-6,-1-5 3,1 5 1,0-2-1,-3-1 6,3 1-6,0 5 1,-1-5-4,1 2 3,0 3 0,0-5 6,0 5 3,0-5-5,0 5 0,0 0 1,-5-5 1,5 5 0,0 0-1,0 0-3,0-4 7,0 4-11,0 0 4,0 0 1,0 0-13,0 0 15,0 0-4,0 0 3,-9 13-3,7-11 1,-1 4 9,-2 0-9,1-1 0,0 5-1,-1-5-1,-1 5 4,2-4 0,1 3-3,1-5 0,-3 6 3,0-2-4,2 1 2,-2-1-1,0 2 1,1-4-4,0 3 1,-1 0 5,1-4 1,2 2 1,0-3-3,1 2 3,-2 1-1,1-2-2,0-1 4,-1 1-5,0-2 4,2 0 0,1-3-3,-2 5 2,2-5-4,0 5-3,0-5 3,0 0 4,0 0 0,0 3 3,0-3-4,0 0 0,0 0 3,0 0 1,0 0 0,0 0-2,0 0 4,0 0 0,0 0-2,0 0 0,0-14-1,2 10 0,1 1 0,-2-4-2,-1 3-3,3-2 4,-1 0 2,4-3-4,-4 0-1,0 0-2,2 1 4,0 1-4,-2 2-4,4-1 4,-2-1 1,2-1 1,-2 0-5,1-1 4,0 3-4,0 0 5,-2 1 0,-2 1-4,2 2 0,0-2 6,-2 0-2,3-1 3,-4 5-4,2-4 1,-2 4-1,1-2 4,-1 2 0,2-7-4,1 5 1,-3 2-1,1-3-4,-1 3 2,0 0 1,0 0-3,0 0 4,0 0-5,0 0 4,0 0 3,0 0-1,0 0-2,0 0-1,9 5 1,-4-2 3,-4 2-4,3-1 0,0-1 3,0 2 2,0-2-2,1 2 0,-1-1-1,1 0 2,-3 1 2,1 0-1,2 2 1,-1-2-3,1 0-2,-1 0 2,-1 0 1,3 0 0,-2-1 3,-2 1-5,2 0 4,3-2-3,-5 4-3,2-5 0,0 3 6,-1-2-1,-1 1 0,-1 1 1,2-2-1,-3 0-2,0-3 4,3 4-4,-3-4 3,3 5-7,-3-5 6,2 2 1,-2-2 6,2 5-11,-2-5 4,0 0 0,1 5-5,-1-5 2,0 0 0,0 0 2,0 0 1,0 0 11,0 0 4,0 0-3,-3 6 1,3-6 0,-6 2-2,1-1 11,1 1 0,-2-2-3,-3 1-2,4 1 1,-7-1-7,2-1-5,0 1 7,-4 0-12,1-1-4,0 0-14,-2 2-6,2-2-22,-5 1-17,1 1-28,4-2-45,0 4-31,0-4-44,0 1-244,2 0-488,1-2 216</inkml:trace>
  <inkml:trace contextRef="#ctx0" brushRef="#br0" timeOffset="19.9974">5085 6907 85,'3'-3'218,"-3"3"-12,5-2-13,-5 2-13,1-4-12,-1 1-11,0 3 1,0-7-18,0 3-4,0 0-12,0 4-9,-1-6-13,1 6-6,-1-8-9,-2 3-7,-1 4-9,4-4-5,-5 0-9,1 1-2,3 1-12,-5-1-1,-1 3-3,2-3-10,-7 2-1,2-3 2,0 2-5,-1 0-4,-3 2-4,1-2-1,-6 3-3,6 3 0,-1-3 2,0 1-11,0 2 8,1-2-2,-1 3-8,1 1 2,0-2 4,2 2-1,-1-1-1,1 3-3,3-4-1,3 2 0,-3-1-2,3-1 5,0 1-4,1-2-2,-1 2-1,5 1 5,0-5-4,-2 4 2,2-1 3,0-3-5,0 7 1,0-7-3,0 5 2,2-4-4,1 2 4,-1-2 4,5 4-2,-1-2-3,-1 1 3,-1-2 3,5 1-4,1 0 2,-3-1-3,3 2 6,1-1-3,-3-3-1,-3 2 1,3-1 0,-3 0-2,1 0 1,-6-1-6,8 2 1,-8-2-1,5 1 0,-5-1-1,4 2 1,-4-2-2,0 0 6,4 2 0,-4-2-8,0 0 16,1 2-9,-1-2-1,-6 7 0,0-3 2,-1 2 1,-3-1 0,-2 2-1,-2 1-9,4 1-2,-3-3 9,-1 0-2,5 1 1,0-1 0,-2 1-1,2 3 0,2-3 5,-2 1-3,3-4-1,1 3-3,1-3 2,0-1 2,3 3-5,1-2 5,-2 1 1,4-1 2,-2 0-1,1 0-2,3-2 9,0 4-9,2-5-3,3 2 7,0 0-1,4 1 1,2-4-3,-2 0 5,10 0-2,4-2-1,-7 2 4,8-4 0,-9 1-7,2 1 6,-1 2 0,-3-3-6,2 0 3,-9 1 2,-2 0-9,1 1 6,-7 1 2,6-1-5,-8 1-10,7-1 3,-7 1-14,0 0-6,9 1-9,-9-1-21,0 0-15,0 0-20,6-3-17,-6 3-36,0 0-26,0 0-155,0 0-357,-4-7 158</inkml:trace>
  <inkml:trace contextRef="#ctx0" brushRef="#br0" timeOffset="20.9974">7407 4341 35,'0'0'125,"0"0"9,0 0-12,0 0-21,-9-8 6,9 8-15,0 0-7,0 0 3,0 0-14,0 0-7,0 0-8,0 0-3,0 0-10,0 0 2,0 0-1,0 0 4,0 8 3,0-8 1,0 0 5,0 0-15,11 4 2,-5-2-6,-3 0 0,5-1 0,-5 0 10,8 2-11,-3 0 11,2 3 4,-1-1-9,4-2-3,0 4 0,6-4-4,-6 2-4,6 2 0,0 0-4,-2 1-3,0 2 9,1-5-3,7 7-6,-8-1 0,9 0 2,-5-5-9,4 6 7,4 0-6,-1 2 2,3-1-7,-5-1-3,2 0 7,0 3-7,1-7 4,-4 4-3,0-1 5,1 1 1,1 0-2,-1 0 11,1-2-10,-1 0-2,-2 0 4,-2-5-5,-3 7 0,9-4 0,-5 3 0,3 0 0,-10-3-4,15 4 3,-3-2-3,-2 0 2,2-1 0,-6 2 3,-2-2-1,7-2-3,-8-2 3,7 4-5,-5-1 1,-3-2-2,0 0 1,1 4-7,-1-6 4,2 6-6,-3-2 3,0-2 1,-1 1-1,2-2 3,-4 2-2,4 1-4,-4 0 3,-1-3-1,5 5-1,-4-3-2,1 0 2,-2 2 4,0-4-5,1 2-6,1 4 5,-5-7 3,2 4-2,3-2 1,1 3 2,-4-3 0,-1-2-3,0 2 4,3 1-3,5-1 4,-6 0 5,5-2 1,-8 3-1,2-1-5,6-2-3,-8 1 7,2 0-9,-1 0 11,-1 0-1,4 1-3,-2-2 3,0 0-1,-3-1-7,4 2 4,-3-2-8,-3-1 6,4 2 1,3-1-5,-5-2 0,4 5 1,2-4-2,-4 2-2,-1-3 4,-5 2 7,6-1-9,-3 1-5,0-1 7,-3 0 0,2 1-4,3-3 2,-2 2 2,-3 0-4,2-1 0,-2 3 1,0 1-1,3-5 3,-3 0-2,-1 3 0,-2-1 2,3 1-1,-1-1-2,0 2-3,1-3 4,-1 1 4,2 1-4,-2-3 1,4 4-2,-3-2 3,1 1-3,-3 0 0,-2 1 3,4-3-1,0-1-2,-2 2-2,-3-2-1,10 4 5,-6-3-2,1 1 2,0-1 1,2 1-3,-2 0 6,1 0-4,0 0-4,-6-2 3,6 1-1,-1 3-1,-1-1 1,0-1 1,0-1-2,-4-1-1,0 0 7,12 2-8,-8-1 0,0 0 0,1 4 5,0-5 4,1 2-5,-1-1 1,-5-1 1,9 2-12,-3 0 11,1-1 3,-3 1-3,2-1-6,0 1 6,1 0-3,1 0 2,-2-2 2,3 0-3,-5 3-2,6-1 4,-5 0-5,-1-1 4,1 1 3,-5-2-7,8 1-1,-4 0 4,-4-1 2,0 0 0,0 0-3,0 0 0,7 0 1,-7 0 2,0 0-2,0 0-4,0 0 3,0 0 2,4 3 3,-4-3 3,0 0-7,0 0-3,0 0 8,0 0 1,0 0-4,0 0-2,0 0 9,0 0-12,9 1 3,-9-1 3,0 0-2,0 0-2,0 0-6,0 0 0,0 0-3,-5-9-5,5 9 2,0 0-1,0 0-4,0 0-2,0 0-10,-10-1 9,7-2-18,-2 0-3,1 1 5,-1-3 5,1-2 3,1 4 0,0-1-3,-4 1 5,0-4 6,7 1-7,-4 0 0,-1 0 1,1-3 5,-2-1-5,0 3 4,-1-5 5,5 7-2,-4-4 1,2 1-4,1 1 9,-1 2 3,2-2-3,-1 1 3,-1 1 7,1 0 0,2 0 7,-1-1 11,0 2-4,-2 0 4,3-1-3,-1 2 5,2 3 4,-4-5-7,4 5-2,-3-1-3,3 1-2,0 0 3,0 0-5,0 0-4,0 0 5,-13 8-4,10-3 2,-3-1-1,0 4 3,0 0-1,2 1 4,-1 1-3,0-1-2,1-2 5,-4 2-1,2-1 2,2 5-3,0-4-6,-1 2 9,1-1-10,-1-4-2,5 1 4,-4-2 8,3 0-6,-4 4 7,1 2-7,1-4 1,2-1 0,1-1-2,0 1 4,-2-2 0,2 2-7,-2-5 0,2-1 3,0 7 2,0-7-5,0 5 2,-1-2-1,1 1-1,0-4 8,0 0-4,0 5 5,0-5-2,0 0-6,0 0 4,0 0 4,5 1-4,-5-1 1,8-8-2,-2 2 0,-2 0-4,5-1 2,-4 3 1,3-4 4,1 0-11,-3-1 12,2 1 4,0-3-3,3-2-5,-1 4-3,-2-1-5,1 3 5,-2-3-3,0 3-3,-6 2 4,3-1-1,0 2 1,2-3 3,-1 4 3,-2-1-8,-1 1 4,2 1 4,-4-3-6,0 5-1,2-2 1,0-2-1,-2 4 2,2-4-2,-2 4 2,0 0-1,3-2 1,-3 2-4,0 0 2,0 0 0,0 0-5,0 0 4,0 0 2,0 0-1,0 0 1,5 7 0,-5-7 1,0 5-3,0 1 13,3 0-8,-3-3-6,2 5 8,2-4-6,0 0 2,-4 3 3,5-1-3,-1-1 1,1 2-6,0-2 8,0 1-3,0 0 1,2 0 2,-5-3-4,5 2 4,-5-2 1,3 2 1,-2-1 4,1 1-8,-3 0-4,-1-2 8,5-1-2,-2 1-2,1-1-5,-4-2 8,5 4-1,-5-4 1,1 4-1,-1-4 1,4 1 2,-4-1 1,0 0 8,1 3-2,-1-3 3,3 4-2,-3-4 8,0 0-3,-8 4-4,2 0 3,-1-4 6,1 1-7,-3 0-3,-3-1-3,2 0 1,-4 0-3,-3 0 9,2 3-5,1-3 6,-5 0-11,6 2 1,-6-3-2,6 0-6,1 1-3,-5 0-9,3 0-6,1 0-1,1-3-18,1 2-9,-2 0-5,3-1-18,5 1-27,-3-1-31,8 2-29,-10-6-31,7 2-40,2 3-139,0-5-395,-2-1 176</inkml:trace>
  <inkml:trace contextRef="#ctx0" brushRef="#br0" timeOffset="21.9974">9192 4398 130,'-6'-3'156,"6"3"-7,-4-3-12,0 0-8,4 3-11,-9-1-5,4 1-11,5 0-10,0 0-2,-13 1-24,8 1 0,1 0-7,4 3 4,-9-1-13,6 0-2,-3 3 1,5 1-4,-7 3 0,3-3-3,0 9-6,3-6-5,-3 4-7,3 3 10,1-6-5,0-2-2,-1 1-7,1-2 3,4 0-3,-2 0-3,4-2-5,-4 0 7,8 0-11,-5-3 9,1 1-8,4-1 7,3-3 7,-6-1 3,-1 3 4,3-3-4,-2 0 3,3-3-4,0 2 11,0-2 2,-5 2 8,6-4-3,-2-3 3,-3 1-5,2-2 0,0 0-3,-3-2 0,1 2-3,-2-3-1,-2 4-1,-1-3-9,0 0 0,0 0-8,-3-2-8,2 3-3,-4-1-3,1 2-15,-5 1-6,7 0-27,-2 1-13,-3 1-18,-2 5-27,2-1-20,-2 2-35,-3-5-25,-2 8-152,-4-4-363,0 1 160</inkml:trace>
  <inkml:trace contextRef="#ctx0" brushRef="#br0" timeOffset="22.9974">7660 7206 91,'-7'-3'130,"7"3"-32,0 0 12,0 0-5,0 0-4,0 0-7,0 0-9,4-8-1,-4 8-11,0 0-3,0 0-7,3-3-10,2 1 9,-5 2-3,9-2 10,-4-2-5,7 1-4,-3-3-8,-3 4 1,4-3 4,3 0-9,4-1-3,-6 2-1,6-4-4,0 1 1,0-2 0,11 1 8,-11 2-5,3-2-3,11-4-9,-4 1 2,0-2 3,-2 4-4,1-1 6,1-2-9,-1 4 2,1-4 1,3 2-3,-1-4-2,-1 6-3,2-2-6,-3-3 1,3 1 5,3 0-6,-1 0 0,2 0-5,-5-2 4,5 1-3,-2 3-2,0-5-2,-1 6 2,1-1-3,-1-2-3,0 3 4,-1 1-3,5-4-2,-5 3 0,1-1 1,1 1 0,1-6-2,-4 5 0,1 3 1,2-1 2,-3-4-9,-2 2 10,-4 1-2,5 2 0,0-5 1,-8 7 0,-1-2-6,2 2 1,7-5-1,-7 3 4,-2 0-3,0 2 3,-1-2 0,1 0-5,-6 1 5,4 0-4,2-2 1,-5 0 2,2-1-4,-3 1 5,6-1 0,-6 0 3,1 4-2,0-3 2,5 1-2,-8 0-2,5-1 4,-2 0-4,-1 2 1,0-1 0,-3 2-1,3 0-3,-4-2 3,1 2 0,1-2-3,-2 4 2,0-2 2,1 0-1,-1 0-2,-1 1-4,1-1 3,-1 1 1,-1 1-5,1-1 2,-4-1 0,7 1 4,-2 0-5,0-2 1,3 2 0,-2 0 0,-1 3-2,0-4 4,-4 1-6,4-1 7,-1 1-4,2 3-4,0-7 12,-2 6-8,2-3-4,-4 2 8,0 1-3,1 0 8,0 0-5,0-3-6,2 0-1,-2 3 8,2-3 1,-2 1-7,0 1 2,-4-1-1,4 0 5,2 2-1,1-3-1,-1-2-1,-3 2-5,3 1 1,-5 1 3,4 0-2,-2-3 4,4 0-4,0 0 2,0 2 0,-4-3 1,3 4-4,-1-6 2,-2 2 1,-1 6-2,3-5-1,-2 3 7,2-2-3,-4-2-2,2 2 0,4 0-2,-3 0 3,-4 1-3,5 1 3,-4-2-1,2 2 2,-1-2-3,-1 0 4,0 1 0,-1 1-2,3-1 0,-1 2-2,-2 0 2,-1 0 0,2-1-1,-4 3-1,4-2-1,-1-1 2,3 0 5,-5-1-5,3 1 1,2-1 1,-2-2-5,-1 4 5,2-3 1,-4 3 2,7-3-8,-4 2 2,6-1 3,-9-1-5,8 0 5,-2-4-1,-2 6 0,0 0 5,0-4-6,-5 7-3,6-4 3,-2 3 1,-1-2-7,-1-2 6,2 3 0,0-2 1,-4 4 2,5-3 2,-4 1-4,-1 2-2,4-6 4,0 5-7,1-2 7,-1 0 0,1 1-2,0-1-5,-1 1 8,0-1-2,1 2-4,-5 1 5,6-3-4,-6 3 5,8-1 0,-8 1-3,2-3-3,-2 3-3,0 0 5,4-4 8,-4 4-7,1-1 0,-1 1 2,6-3 0,-6 3 0,0 0-2,2-4 10,-2 4-12,0 0-1,0 0 0,0 0 7,0 0-5,0 0 0,9 4-2,-9-4 3,0 0 2,0 0-3,0 0-7,0 0 4,0 0 3,0 0-4,0 0 0,0 0-3,0 0-2,0 0 1,0 0-3,0 0-5,0 0 2,0 0-5,0 0-5,0 0 2,0 0 0,0 0 1,0 0-8,0 0-7,0 0-4,0 0 10,0 0-6,-20 3 1,16-2-10,4-1-6,-14 4-2,7-4 5,7 0-1,-11 4 13,11-4 1,-13 0 2,4 3 5,3-3 6,6 0 4,0 0-11,-18-3 14,11 6-10,7-3 5,-11-3-3,9 2 15,2 1-5,-8-3 9,8 3-15,0 0 22,0 0-2,-5-1-4,5 1 8,0 0-1,-4-3 4,4 3-7,0 0 14,0 0-7,0 0-1,0 0 1,0 0 11,-3 7-16,3-7 8,0 0 0,0 0-3,0 0 8,0 0-13,0 0-2,0 0-3,0 0 4,-1 6 3,1-6 5,0 0 9,0 0-2,4 9-3,-3-6-1,2 2 6,-2 2 1,0-4-4,2 2 3,-2 1 7,3-2 7,0 5-5,0-4-4,-2 0 0,3 1-7,-2 0 4,2-1 0,-2 0-4,-1 2 2,1-2 2,1 2 0,-2 0-9,6 0 0,-6-1-7,1 0 9,-1-1-4,1 2-1,-1-2-1,-1 0-6,2-1 3,0 2 1,-2-4-1,3 1-1,-4-3 1,2 4 1,-2-4-2,0 3 2,0-3-7,0 0 7,0 0 1,6 2-3,-6-2 6,0 0-5,0 0-2,0 0 7,0 0-4,0 0 1,0 0 4,0 0-3,0 0 0,0 0-7,0 0 9,0 0-4,0 0 1,-6-16 0,5 11-4,-2 0 1,1-2 3,-2-3-5,1-1-3,1 1 1,1-1 0,-3 2 1,-1-3 0,2 4-5,2-6 1,-4 2-5,3 4 3,2-4 5,-4 3 3,-1 1-2,-1 0-2,2 4-1,3-1 1,0 2 0,-3-1 1,2-1 0,-1 3 4,1-3-4,2 5-3,-3-5 4,-1 1 0,4 4-2,0 0 4,0 0-4,0 0-1,0-5 0,0 5-3,0 0 5,0 0-4,0 0 1,0 0 2,0 0-3,-1-2-1,1 2 6,0 0-2,0 0 4,0 0-5,8 9 6,-5-7-8,4 1 1,-2-2 4,1 2 0,1 0-2,-2-2 0,2 1 6,1-2-1,-1 0-5,4 2 0,-3 0 4,-2 1 0,3-2-2,-3-1-1,3 0 1,-2 3 0,-1-3 1,1-3-2,0 3 2,-1 3-4,-6-3-1,12-2 6,-8 4-2,-4-2 2,7 0-4,-7 0 1,8 1 2,-4 1 5,-4-2-4,5 2 1,-5-2-6,0 0 2,5 0-7,-5 0 9,0 0 3,0 0-3,8 3-5,-8-3 5,0 0 2,4 1-11,-4-1 11,0 0-3,0 0 0,-3 5 0,3-5 2,-6 8 2,6-5 1,-3 2 1,1-1 3,-3 3 6,2 3-6,-3-7 5,3 4-9,-2-2 6,0 0-2,1 2-1,0-2-1,-1-1-4,-1 4-4,0-1-14,0-2-17,2 3-19,1-2-28,1-1-22,-3 5-34,2-5-32,0 2-164,0 0-358,-2-4 158</inkml:trace>
  <inkml:trace contextRef="#ctx0" brushRef="#br0" timeOffset="23.9974">9435 6782 239,'0'0'228,"0"-5"-11,0 5-11,0 0-8,0 0-23,0-6-15,0 6-15,0 0-13,0 0-14,0 0-9,0 0-18,-1-2-1,1 2-17,0 0-3,0 0-4,0 0-5,1 12-2,-1-12-2,2 9 4,-2 1 5,2 0 4,-2 1-15,1 0 0,3 3-7,-3 1-3,2-2 0,-3 3-5,1-3-6,0 0 2,0-1-5,-1 1-3,-1-1-1,2 0-2,-2-2-6,2-3-2,-1-1 3,0 2-7,2-2 6,-2 0-14,1-1 7,-1-2 2,0-3-5,0 7-6,0-7 0,0 4-13,0 1-10,0-5-24,3 2-12,-3-2-20,0 5-36,0-5-37,0 0-35,5 3-35,-5 2-185,0-5-438,0 0 193</inkml:trace>
  <inkml:trace contextRef="#ctx0" brushRef="#br0" timeOffset="24.9974">10896 5474 28,'0'0'98,"0"0"-5,0 0-8,7-2 3,-7 2 4,9 0-13,-9 0-15,9-2 11,1 4-15,-1 0-2,0-2-11,5 0 12,-2-2-13,2 2-4,-2 0 2,9 3 3,-4-4-14,2-3 7,1 6-5,3 1-11,-4-3 11,4-1-2,-2 1-1,3 1-6,5-1 4,-2-1-2,-4-1 3,5 2-8,-1-4 7,4 4 0,-3-4-3,4 2 2,-3-2-10,1 3-13,-1-2 14,-1-1 1,-5 4-3,4-2-5,0 1 2,-3 0-3,-3 0-7,0 1 4,1-3-1,0 2 3,-3 1-3,1-3-4,1 3 4,2 0-7,-5-2 4,-3-1 3,4 0-2,-7 1-4,2-1 1,-4 2 3,5 1-3,-3-3 2,-1 3 6,1-2 4,-2 0-6,2 1-3,0-2 7,-3 1-2,0 0 9,0 0-9,0 2-1,3-3-6,-5 3-6,1-1 11,-3 0-1,3-1-2,-2 2 4,3 0-1,-1 2 0,-1-2-2,2-2-2,-1 2-4,0-1-1,2 2 5,3-1-11,-3-1 6,-4 2 4,6-2 2,-1 2 5,2 3-11,-3-4 0,1 0 5,-4 0-5,3 3 5,-2-3-5,0 0 6,-1-3-3,1 6-11,1-3 5,-2 0 7,-1-3-4,-6 3 7,10 0-9,-3 0-6,-7 0 8,7 3 1,0-1 11,-2-2-16,-5 0 1,0 0 2,9 0-2,-9 0 5,3 2-1,-3-2 1,0 0-4,0 0 1,10-2 2,-10 2-4,6 0 3,-6 0-6,0 0 6,9-2-1,-9 2 0,0 0 4,7 0-3,-7 0 5,0 0-6,6 0 4,-6 0-2,0 0-7,7 0 11,-7 0-1,0 0-3,0 0 0,6-3-1,-6 3 3,0 0 2,6 0-14,-6 0 8,0 0 5,0 0-5,5-2-8,-5 2 24,6-3-12,-6 3-2,0 0-2,5-3 2,-5 3 6,3-1-10,-3 1 2,0 0-2,0 0 3,6-4-3,-6 4-5,0 0 10,4-3-1,-4 3-1,3-2 7,-3 2-8,6-3-2,-5 1 6,-1 2 0,13-3-5,-9 0 1,2 3 1,-2-1 4,5-2-5,-4 1-11,0 1 17,2-1 0,-3 2 0,2-3-6,0-1 6,1 2-5,-7 2 6,6-1-9,-1 1 1,-5 0-1,0 0 2,0 0-1,0 0 0,11 0 1,-11 0 4,0 0 2,0 0-2,0 0-14,0 0 13,0 0 0,7-2 1,-7 2-4,0 0 2,0 0-2,0 0 3,0 0 0,2-2-6,-2 2 7,0 0-1,0 0-1,0 0 2,0 0 1,0 0-5,0 0 6,0 0 6,0 0-8,0 0-4,0 0 10,0 0-11,0 0 1,0 0 5,0 0-4,0 0 6,0 0-1,0 0-1,0 0-2,0 0 2,0 0 3,0 0-4,-12-6 7,12 6-12,-4-3 5,-1 0 5,5 3-19,-7-4 5,4 2 1,-4 0-1,2-3-2,0 5 4,0-2-1,-3-3-5,2-3 2,-3 4-2,4 0-1,-2-2 2,1-1-2,0 1 6,-2 1-6,4-4 10,-4 7-7,2-3 8,2 0-5,-3 0-6,0 3 14,1-3-4,3 4-12,-1 0 20,4 1-4,-5-8 5,2 7 4,0-3-10,3 4-2,-5-1-3,5 1 3,-3-6-2,3 6 7,0 0-1,0 0-4,0 0-3,0 0 7,-5 8 3,5-8-10,1 5-1,-1-5-3,0 8 7,0-1-6,3-3 8,-2 1 1,2 7 7,-1-7-12,0 7 9,-1-5-1,3 3-2,-1 0 8,0 1-6,1 1-2,-2-2-8,4 2 17,-4-2-7,1-1-3,3 4 4,-3-4 1,-1 1-1,1-3 3,-1 2-7,2-1 6,-4-1-4,4-2-3,-3 3 1,1-1 0,0 0 0,-2 0 2,0-2-7,0-2 9,0 2-6,1-1 5,-1-4-6,3 3 7,-3-3 0,0 4-2,0-4-5,0 4 6,0-4 6,0 0 10,0 0 6,0 0-2,0 0 1,0 0-2,0 0-5,0 0-3,0-11 7,-3 5-7,6 0-4,-3 1 1,-3-2-2,2-2-9,1 0 4,0-3-1,0 3-2,0 0 0,0-4 3,0 1-5,0 1 1,0-2 2,0 2-1,0 0-4,0 4-4,0-7 11,1 6-3,-2 1-2,2-1-2,2 3-2,-3-1 3,0-1 0,0 2 0,0-2-6,1 2 2,2 2 3,-3-2 0,1 1-2,-1 4-2,0-5-1,0 5 6,0-4-7,0 4 4,0 0-3,0-4 1,0 4 0,0 0 1,0 0 2,0 0 0,0 0 0,0 0 5,10 10-4,-7-8-3,3 1 1,-2 2 3,-4-3 5,9 2-6,-5 1-1,2 0-3,-2 1-2,1-1 6,4 2 2,-1-2 2,-3 0-7,3 0-1,-2 4 9,1-2-7,-3-5 7,3 3-2,-3 0-1,0 0 0,1-2-4,1 2-1,-4 0 4,4 0-3,-2-1 6,-1-2-6,0 1 0,0 0 2,-3-3-1,5 4-3,-2-2 9,-3-2 3,3 3-7,-3-3 0,4 2-1,-3 1-6,-1-3 13,1 3-4,-1-3-2,0 5 1,0-5 1,0 0 0,0 0-1,-5 4 8,1 0 5,1-1-1,-4 4-1,1-4 0,-5 3-4,1 2 5,0-1-5,0-2 0,-3 3-14,-1 2-18,3-2-14,-5 0-4,1-2-20,1 2-33,6-3-26,-5 2-14,3-1-19,1 1-34,0 0-99,2-2-308,0 0 136</inkml:trace>
  <inkml:trace contextRef="#ctx0" brushRef="#br0" timeOffset="25.9974">12046 5678 122,'0'0'211,"0"-5"-21,0 5 0,0 0-13,0 0-16,-3-4-10,3 4-17,0 0-16,0 0-10,0 0-12,0 0-12,0 0-2,0 0-8,0 0-1,0 0 0,0 0-17,3 14 12,-6-9-1,3 2-2,3 0 0,-2-2-3,-1 5-8,0-2-5,0 0 3,0 1 7,0 2-6,6-6-7,-6 4 2,3 3-4,-1-2-2,-2 0-8,0-1-3,0-3-3,0 5 1,0-4-4,0-1-8,0-1 6,0 4-8,3-7 3,-3 3-1,0 1 0,1-2-6,-1 1 0,0-3 1,3 3-1,-3-5-13,1 7-17,-1-4-7,0-3-18,-4 2-26,4-2-22,0 0-49,0 0-17,4 6-25,-3-2-42,-1-4-145,0 0-399,8 1 177</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2T08:17:03.768"/>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
  </inkml:definitions>
  <inkml:trace contextRef="#ctx0" brushRef="#br0">9008 9828 136,'-5'-2'310,"5"2"-25,0 0-23,-8-1-28,8 1-22,0 0-13,0 0-22,0 0-15,0 0-13,0 0-13,0 0-9,0 0 5,0 0 10,-2 8 14,2-2-18,0-1-3,0 2-1,0 3-4,0-2-12,0 4-10,0 0 9,0-1-8,-3 4-8,3 2-2,0-2-12,0 2-7,0 2-4,0-1-8,0-1-7,0 0-7,0-1 0,-1 0-9,-3-1-6,4-2-4,-1-2-3,1 1 3,-1-2-4,-2 1-6,3-2 6,-1 0-9,-3-2-5,4 1 0,-3-2-3,2 1 5,0-2-19,-2 1-13,2 0-15,-2-2-18,2 2-17,1 0-23,-4-4-18,4 2-19,-3 0-20,3-4-18,-3 5-14,3-2-23,0-3-16,0 0-14,-4 3-24,4-3-28,0 0-176,0 0-494,-13-3 218</inkml:trace>
  <inkml:trace contextRef="#ctx0" brushRef="#br0" timeOffset="674.0875">8707 9977 172,'-3'-9'192,"-1"0"-18,0-1-19,2 0-1,2-1-13,-2 5-14,4-6-9,-2 4-10,2-4-2,2 3-13,-3 0-8,5-2-12,1 4 2,0-3-7,-1 1-6,0 2-3,2 0 1,2 1-7,-1-3 0,3 2 1,-2-1-1,-1 3-5,0-4 1,2 4 1,1 0-3,-2-2-2,1 2-1,0 3 2,1-4-6,-4 2-1,2 1-1,-2 2-6,-2 1 1,2 0 3,0 1 0,2-1 5,0 3 0,-1 2-2,0 1-2,4 0 8,-4 3-6,6 0-2,0 2 5,-2 1-5,0 2 2,0-1-5,2 2-3,-4 1-3,1 1-2,0-3-1,-1 3-1,-1 0 2,1 2-1,-1-3-1,0 2-3,0-1 4,-2 0 4,2 0-3,-2-1 1,-4 1 2,2-2-4,3 0-1,-5-3-3,2 0 9,-2-2 2,0 0-9,1-1 2,-1 2-3,0-2-7,-1-2 1,-1 0-3,3 1 7,-2-1-10,0-2 1,0 2-2,0-5-1,-1 5 2,2-5-2,-3 4 2,2-4-3,-3-2 3,3 3 0,-1 1 8,-2-4 6,0 0 16,2 2-2,-2-2-2,0 0-6,7-9-3,-3 2 2,-1 0-4,1-5 4,1 2-11,-2-2 1,2-5-2,0 0-1,2-7-1,-2-3-4,2 5 4,-3-7-10,3 3 1,-2-3 1,1 3 0,3 3-3,-3 4-6,-2-1 9,0 1-2,1 2-5,-1 6 4,2-1 0,-3 1 2,-1-1-7,1 1 2,2-1 8,-4 3-11,2-2-2,1 1-2,1 2 3,-4 1-5,3 0-6,-4 2-4,0-2-3,0 3-16,4-1-12,-4 1-12,0 4-18,1-4-19,-1 4-19,0-4-26,0 4-22,0 0-14,0 0-19,0 0-20,0 0-18,0 0-27,0 0-158,0 0-456,5 9 202</inkml:trace>
  <inkml:trace contextRef="#ctx0" brushRef="#br0" timeOffset="1632.1238">9537 10004 36,'1'5'183,"1"0"-10,1 2-7,1-2-13,2 2-14,-2 0-13,5-2-9,-1 5-16,1-5-9,0-3-9,1 5-8,-2-7 1,1 2 6,0-1 3,-3-2 7,1-1-5,-1 2-4,3-4-10,-4 0-3,0 3-13,2-3-2,-2-3-4,-1-2-4,1 0 0,-2-1 3,0 0 0,-2-1-1,-1-1-3,0-3-3,0 4-3,-1 0 0,1 1-4,-3 2-3,2 1-2,0 0-5,0 2-5,-3 1-3,-1 1 2,1 0-6,-4 3 0,8 0-3,-14 0-2,3 2 3,-2 2-3,0 1-2,-1 4 4,-3 3-2,3-3-2,1 5 2,2 2 3,2-1-2,-2-1-1,3 3-3,0-2 0,3 1 5,0-6 0,1 4-1,3-1 3,1-1-1,0-1-1,4 0 4,2 1 0,-1-3-5,0 1 0,3 0-2,0-1 0,2-1-1,0-1 0,4-1 0,-5-1 2,4-1-6,-3 0-1,0-4 4,2 0-2,2 0-2,-4-2 2,2-3-2,-2 0 4,0 0 1,0-1-1,1-2 0,-2 0-2,-2-1-1,3 0 0,-1-4-3,2-1-3,-4 6 4,0-1-1,-1-1 2,0 3-1,-2 0 0,1 1 0,-1 1 0,-1 0 1,-1 0 0,0 4-1,-1-2-3,-1 3 0,2-2 0,-2 2 4,0 0-3,0 0 2,0 0-4,0 11 6,0-5-2,0 1-4,-2 3 6,2 2 11,0-2-2,-1 0 4,1 1-5,1-1 4,-1-1-4,0 1-1,2 1-1,1-2 2,-2 0-2,2 0 2,-3-1-2,5-3 3,1 5-1,-1-8-2,3 1-2,-3 1 4,3-3 3,1-1-4,1-1 1,-1-2-3,5-1-6,-5 2 4,4-5-2,-3-1-1,0 0 3,0-1-8,3-3 4,-4 3 1,3-3-4,-3-1 3,-3 2 1,0 1-5,3 2 4,-5 3 1,1-1-2,-1 1 2,-3-1 1,1 4-3,0-2 1,2 3 0,-4 1-3,0 0 0,0 0 5,0 0-4,5 9 1,-5 2 0,0-6-1,3 5 1,-1-2 0,-1-2-1,2 2 0,1-1 3,-3 2 0,3-4-3,1 4 0,-1-4 2,2 1-1,1-2 2,-2 1 2,4-3-2,0 1 1,1-2-2,-1-2 4,4 0-4,-3-3 4,2 1-2,-1-3 2,0 0-2,5-3 3,-3 0 0,-2 0-6,-1 0 4,-1-4-3,-4-1-2,2-1 0,0-3 2,-2 5 1,-2-6-4,-2 2 4,-1 6 2,0-2-6,-1 1 2,-3 0 0,-1 4-3,-1-1-3,1-1-9,-2 3-8,-1-1-11,1 4-17,-2 1-20,4 1-24,0 0-17,0-2-20,-2 4-18,7 0-20,-9-1-20,9 1-25,0 0-178,-7 0-425,7 0 187</inkml:trace>
  <inkml:trace contextRef="#ctx0" brushRef="#br0" timeOffset="1992.9823">10665 9872 115,'3'-4'312,"-3"4"-27,0-4-29,0 4-26,0 0-27,0 0-15,0 0-21,0 0-14,0 0-11,1 17 1,-1-12-3,2 4-5,-2 2-7,1-2-8,-1 4-6,0 0-3,0 0-1,0 1-9,2 1-14,-2 1-9,-2-4-4,2 0-6,0 4-8,0-5-5,0 1-9,-1 0-4,1 0-6,1-2 4,-2 0-4,2 2-5,-1-4-22,-1-1-15,1 0-9,-2 0-18,2-3-19,-1 0-21,1 0-19,-3 1-27,3-5-20,-1 4-17,1-4-21,0 0-28,0 0-24,0 0-192,0 0-454,0 0 201</inkml:trace>
  <inkml:trace contextRef="#ctx0" brushRef="#br0" timeOffset="2377.9973">10561 9854 85,'0'-7'206,"5"3"-21,-3-2-18,5 1-19,0-1-15,2 1-12,4 1-9,0 2-16,1-4-7,-1 3-10,3 1-7,1-1-4,-2 3-8,2-1-3,2 0-12,-6 2 0,2-2-5,-2 3-4,1-2-2,4 3 2,-6 1-1,0-2 4,3 6 3,-4-3-5,-1 0 4,1 2-4,-3 2-3,1 2 2,-4-2-1,4 0-1,-4 3-4,-4 0 3,3 1-2,0-1 4,-4-1-4,0-1 1,0 1-6,-4 0 0,0-1 1,3 2 0,-4-2-2,0 0 0,0 0 2,-3-1-2,1 0 2,0-1-3,-3-1 3,1 0-5,0-2-1,-2 2-2,3-2-2,-1 0 2,-2 0-7,2 0-10,-3-1-11,3-1-16,-1 1-15,-1-1-18,-1 0-18,-1-1-15,3 0-26,-2-2-25,2 0-24,1 0-16,-6 0-146,7-2-356,-2-2 158</inkml:trace>
  <inkml:trace contextRef="#ctx0" brushRef="#br0" timeOffset="2974.1578">11372 9766 136,'-4'-6'196,"4"1"-17,0 5-19,-5-2-12,1-1-10,4 3-14,-6-3-14,2 0-11,-1 2-9,5 1-3,-9-3-7,5 3-9,4 0-6,-14-1-1,9-1-8,-1 2-5,6 0-7,-12 0-4,12 0-3,-10-1-3,5 1-5,5 0 3,-11 0 3,11 0-1,-10 3-2,10-3-2,-6 0-1,6 0 2,0 0 0,-6 1 2,6-1-5,0 0 7,-7 3 2,7-3 6,1 4 0,-2-1 8,0 1-2,1-4 3,1 8 10,-1 1 13,0-3 2,1 3-6,1 3-2,-1-4 13,0 3 1,-1-1-2,0 1-12,2 0-4,-1 0-2,0 2 9,-1 4 4,1 0-9,-1 0-7,0 0 0,2 0-4,-2 0-7,0 1 0,0-6-5,-2 5-3,2-6 2,-1 1-9,1 0-1,-1 0-5,0-3-1,-1 2-2,2-1-1,0-3-1,0-1-1,-1 3-10,1-3 4,-1 0 1,-1 0-7,2-1-4,-1 0-19,0-2-8,1 1-10,0-4-7,0 5-23,0-5-17,-1 5-22,1-5-21,0 0-24,-3 2-26,3-2-31,0 0-32,0 0-40,0 0-204,-11-7-518,8 5 230</inkml:trace>
  <inkml:trace contextRef="#ctx0" brushRef="#br0" timeOffset="3165.0122">11205 10006 19,'6'-2'187,"0"0"-19,4-3-16,3 2-20,4-1-11,2 2-14,-1-1-18,1 0-31,3 1-28,6-5-38,-6 4-25,-3 1-26,2-3-36,-2 1-50,-3-1-157,3 0 70</inkml:trace>
  <inkml:trace contextRef="#ctx0" brushRef="#br0" timeOffset="3835.9164">11703 9855 154,'0'0'226,"0"0"-25,0 0-14,0 0 2,3 6 8,-3-1-12,-3 3-17,2 3 2,-3 6-6,-1-4-8,1 4-9,-2-1-13,1-1 2,-1 2-11,0 0-10,1 0-1,-3-3-10,4 5-5,-2-1-4,5-4-11,-3 3-11,0-1-6,0-1-1,-1-3-8,5 1-6,-5-1-11,5-2-4,-3 1 2,1-1-6,-2 0 0,4-4-6,0 0-2,-1 1-10,1-2-7,0-1-11,0 2-11,0-6-8,-4 5-8,4-3-13,0-2-12,0 0-12,0 0-16,0 0-15,0 0-15,5-15-3,-1 6-2,0-3-10,0 0-3,3-2-10,-4 2 8,2-5 16,-1 0 6,0 2 4,-2-2 12,1 2 10,1-2 12,-2 3 9,2-3 7,0 2 8,0 1 12,-2 2 5,2 0 10,-1 2 1,-1-2 10,1 2 3,1 1 5,-1-3-3,0 1 15,0 2-4,1-1 5,-1 6-1,2-6 4,-1 2 14,-1 1 5,2 3 1,-2-1 2,0 0 12,2 2 3,-2-1 5,-1-1 3,2 2 4,0 1-5,2-2 2,-2 3 0,-1-2-1,-3 3-4,6-2 5,-6 2 13,0 0-2,10 5-2,-7-3-5,3 5 9,3 1 0,-1 1-4,-3 1-3,5 5-3,-1-2-6,-1 0-4,2 4-3,-5-4-3,0-3 1,2 6-3,-3-4 8,0 0-6,4 0 1,-3-1-3,2 0-4,-2 1 0,0 0-9,3 0 3,-1 1 5,-2-4-10,3 3 4,0-3-14,-3 1 5,3-1-6,-2 0 2,2 0 3,-1-1-6,0-1-4,-3-2-3,2 4 1,-3-5-6,0 2-1,5-1 1,-6-3-14,2 3-4,0-2-10,0 1-11,1-1-11,-1-1-17,0 2-18,-2-3-23,2 4-14,-4-5-14,5 2-11,-3-2-9,-2 0-7,0 0-16,6 4-9,-6-4-9,3 1-22,-3-1-120,0 0-362,0 0 161</inkml:trace>
  <inkml:trace contextRef="#ctx0" brushRef="#br0" timeOffset="4115.188">11759 10091 132,'0'0'282,"0"0"-14,0 0-22,0 0-14,23-7-15,-10 2-20,6 2-18,3-1-15,-2 1-15,8-1-16,-6 0-12,-3 3-11,3-3-15,-2 3-7,-1-4-7,-6 4-8,0-3-11,1 3-5,-3 0-7,-2 1-6,-2-3-12,-3 2-15,-4 1-18,10 0-15,-6-1-25,-4 1-32,4-2-32,-4 2-42,1-4-40,-1 4-224,0 0-443,0 0 196</inkml:trace>
  <inkml:trace contextRef="#ctx0" brushRef="#br1" timeOffset="45916.0184">7735 12235 100,'3'-5'149,"-2"1"-13,3-1-6,-4 2-5,1-2-1,1 1-10,-2 4-7,1-8-2,1 5 0,-2 3-5,0-4-6,2 2-2,-2 2-3,0 0-3,0-5-8,0 5-4,0 0 1,0 0-6,0 0-5,0-3-2,0 3-6,0 0-3,0 0-3,0 0-3,0 0 5,0 0 2,0 0-3,-2 14 16,1-8 0,-1 5 3,-1 0-2,-1 4 1,0 4 1,-2 1-3,0 4 1,-7-1 0,5 4-1,-1 1-1,0 1 0,-6-2-3,6 3 0,-1-2-4,2 4-4,-1-1-1,-5-2-10,5 4-1,-1-3-4,-1-1-2,2-4-5,-1 3-7,4-3 2,-1-6-4,3 0-1,0-4-3,3-1 1,-3-2 0,2-2-3,0-2-3,1-2 4,-1-2-5,1 1 2,0 1 5,1-3 14,0-3 6,-2 4 12,2-4 3,0 0-8,0 0-7,0 0-1,0 0-6,3-16 1,1 8-6,0-4-4,2-5 0,3-2 13,2 1-24,2-7 12,1 0-12,-1-1 8,5 1-9,-4-2-11,1-1 0,1 0-3,-1 2 4,-1-2-13,-1 5 3,1-3-4,-4-1-1,2 3-7,1-1 0,-3 0 1,0 0 1,0-1-3,2-2 6,-1 6 2,-2-2 0,1 6 5,-2 0-4,1 0-1,0 1 3,0 0 5,0 4 0,-3-2-1,-2 5-1,2-3 11,-2 4-6,0 2-5,0 1 0,-3 1 2,1-2 1,0 2 4,-2 0 0,3 0-5,-2 1-1,0 1 10,-1 0-5,0 3-5,3-4 2,-3 4-4,0-5 0,0 5 2,6-2-2,-6 2 1,0 0 0,0 0-4,0 0 3,0 0 3,0 0-4,5 7 4,-1-5 9,-4 4 1,4-1 9,-3 1-3,3 2 9,0 3 4,2-1-2,-1 3 3,2 2-2,-1 1-1,1 1 18,-1 2-12,0 1-2,3 4 13,0 2 9,1 1-4,1-3 3,-1 3-1,1-1-1,2-1 7,-3 0 3,0 0-11,-3-8-2,3 7-3,-2-4-3,-2-1 4,2-4-13,-3 2 2,4 0-6,-3 0 2,-2-1-2,4 0-4,-4 0 0,0-4-3,-2 0 0,3-2-3,-2 1-3,-1-3 6,2 1-9,-3-3 2,2 3 3,0-4-1,-2 0-2,-1 0-3,1 0-5,2-2-10,-3 1-12,0-4-13,2 5-15,-2-5-10,5 2-14,-5-2-21,0 0-18,0 0-14,1 3-39,-1-3-24,0 0-27,0 0-29,0 0-20,-4-14-19,2 8-32,-2 0-197,-1-3-555,1 0 246</inkml:trace>
  <inkml:trace contextRef="#ctx0" brushRef="#br1" timeOffset="46268.9739">7657 12425 68,'0'0'179,"-7"-1"-14,7 1-15,0 0-11,0 0-8,0 0-7,0 0-2,0 0-4,0 0-2,0 0-1,24 1 1,-14-1-6,3 0-8,-1 1-5,2-1-10,3 0-13,5 0-4,0 0-8,5 3-5,2-3-4,-1-3-7,-7 6-2,1-2-7,-1 0-1,2-2-7,-4 1-4,2 1-11,-5-1-10,-3 1-12,0-1-13,-2 0-12,-3 1-22,-2 0-2,1-1-13,-2 2-9,-5-2-9,10 0-5,-6 1-15,-4-1-15,0 0-16,4-5-131,-4 5-292,0-3 130</inkml:trace>
  <inkml:trace contextRef="#ctx0" brushRef="#br1" timeOffset="47290.0231">8132 12029 61,'-7'-11'161,"1"-2"-16,-1 4-1,2-1-2,-5-1-10,5 2-7,-3 0-9,-2-1-11,1 1-7,0 3-3,-6-3 5,5 4-10,-7-3-11,3 1-6,-5 1-5,3 0-3,-4 0-11,7 3 2,-3-2-7,-4 3-3,5-1-3,-4 3-4,1-3-4,0 2 0,1 1-1,2 0-3,2 1-4,-6 2 3,4 0-5,-7-1-5,3 3 2,-3 2-10,3 0 6,0-2-1,-8 5-4,8-3-2,-1 1 1,-1 1 2,7-1-6,-4 1 1,3 1-2,1-1-1,0 1-3,2 0-1,-2 2 2,0-1-2,1 0 3,0 3 4,2 1-3,-2-1 2,4 1 0,-3-1-1,0 1 2,2-1-2,-2 3 2,5 0 1,-4 2-4,3 0 0,-1 4 1,2-4 1,-2-1 2,3 7 5,-2 0-1,3-8 2,1 9-4,0-6 4,-2-1 4,2 5 0,3-5-5,-2 1 3,2 2 3,1-1 1,0-1 3,0-1 1,-1 1-5,2 0 2,-1-2 0,4 4 6,1 2-4,-1-4 0,-2-1-5,2 0 2,0-2-2,1 0 3,-1 0-6,5-2-1,-3 2 4,2-1 2,0-1-7,-1-4 6,2 2-4,0 2 4,1-3-3,2 2 1,1-3 3,-2 2 1,3 0 1,-1-1-3,1 0 6,-1-2 3,-2-2 3,5 2-8,0 2 0,1-4-2,2 0-1,-2-1 1,2 0-1,0 1-1,0 0-2,0-2-2,3 3 0,-3-3-3,3 0 6,0-1-5,-3 2 0,0-1-3,3 1 3,-4-2-3,2 2 0,-2-2-1,1 2 0,-1-2 0,0-1-2,0-1-3,-3 0 3,3 1 0,-3-4 5,-2 4 1,6-1 3,-1-2-1,-4 1 2,3-3-7,-2 1 3,1 0 3,0-1 3,-3-2 0,2 1-7,3-3 4,0 0-7,-4 2-3,7-1 5,-5-3 1,0 2-7,0 0 3,-1-3 1,0 1-1,-1 1 0,1-2-4,2 0 0,-1-1 1,1-1 0,-1 2 0,-3-3 0,-1 3-3,3-2 7,0-2-11,-1 6 6,-3-5 0,1 1-5,-1 1-2,1-4 7,-2 1-5,-2 2-2,4-2 5,-3-1-1,-2 3 5,2-4 1,1-1-3,-2 5-3,-1-5 2,0 1 6,2-2-3,-1 0 9,-3 0-16,0 2-1,0 0 1,0-2-2,-1 0 2,-1 1 1,-1 2-2,1-3 4,-3 1 0,0 1 0,-2-1 1,-1-1 0,0 1 6,2-2-4,-2 0-2,-2 2-6,0-2 7,0 0 2,-3-2 4,3 0-11,-5-4 4,1 0-4,-3-3-1,2 4 8,1 4-4,-2-8-5,-4 3 0,2-1-2,-1 2 7,0 2-6,-5 0-12,2 1-5,-6 0-6,4 2-5,-3-2-10,-1 3-20,-3 1-2,2-1-19,-1 0-10,0 1-24,0 1-11,2 1-19,4 1-38,-3-2-13,-4 2-46,8 0-49,0 1-150,-1 2-477,1-1 211</inkml:trace>
  <inkml:trace contextRef="#ctx0" brushRef="#br1" timeOffset="48185.4203">13935 12264 16,'0'0'216,"0"0"-18,0 0-16,0 0-17,0 0-9,0 0 3,-2 12 1,4-7-13,-2 2 2,0 1 5,0 1-12,2 6-6,0-4-3,-2 6-8,0 0-6,0 1-5,0 1-19,0 5-6,0 4-11,-2-2-3,2 2-3,0 2-7,-4-3 0,1 4 0,2-5-16,-3-1-3,2-4-1,-1-1-7,1-5-3,2 1-1,-3-5-5,3-2-2,-1 0-4,1-2-1,0-2-2,-2 2 1,1-2 0,1-2-2,0-3-6,0 5 1,0-5-1,0 7-15,0-7-11,0 0-9,-3 2-17,3-2-14,0 0-14,0 0-18,0 0-25,0 0-24,0 0-33,0 0-24,0 0-27,0 0-190,3-17-441,-3 10 196</inkml:trace>
  <inkml:trace contextRef="#ctx0" brushRef="#br1" timeOffset="48790.0276">13755 12275 74,'9'-11'153,"7"-2"-11,0 2-6,8-2-7,1 1-6,5 0 0,-3 1-15,6 4-12,-6 1-8,8-1-7,-6 5-9,0-1-7,1 0-3,-1 3-8,-8 1-6,0 5 0,1-5-12,-4 7-6,-4-1 2,2 3-4,-5 2-2,-2-2 4,-4 1-5,0 4-1,-2-2-1,-3 5 1,-3-1 10,-2 2-6,-4 4 3,-1-5-2,0 0 4,-7 3-4,0 1 1,1-4-1,-3 0-7,3-4 3,-6 2-4,7-4 3,-3 1-1,1-2 3,1-1 2,2-1-4,3-1-3,-1-4-2,5-1 1,1 1-1,0-1-4,2 0-1,-1-1-3,1 0 5,4-2 2,-5 1 1,5-1-1,0 0 0,0 0-2,0 0 1,0 0 5,18 0 3,-8-1-1,2 1-5,2-2 0,-2 2-2,1-1-2,0 2-2,1 1-1,5 0 1,-6 1-2,4 2-2,-2 1-1,4 0 2,-5 1-2,0 5-1,-2-5-3,-1 3 1,-2-3-2,-5 3 4,1-2-3,-1 3-1,0-1 4,-3 0-1,-2 1 4,-4-2 2,0 2 5,0 0 4,-6-1-1,1-2 1,-3 2-3,-1 0 3,-1-3-3,-3 0 2,-1 0-2,0-2-4,-3 0-1,1-2-1,0-3 0,-1 2-4,0-2-2,3 0-3,0-2-7,-2-1-7,2-3-12,3 0 0,-1 1-5,4-2-10,2 0-17,1-2-14,-2-2-16,3 2-15,2-3-8,1 4-24,1-8-15,-1 5-21,3-5-29,1 4-121,1 0-344,2-3 153</inkml:trace>
  <inkml:trace contextRef="#ctx0" brushRef="#br1" timeOffset="49624.009">14352 11884 116,'-13'-12'117,"-1"3"-8,-1 0-4,-2 1-3,2-1-12,-3 2-6,1-1-11,-2 4-11,0-2-3,2 2 1,-2 3-8,1-3-4,-1 4-2,0 0-4,1 1 0,-2 3 2,-2 0-6,1 2-3,-6 1 3,-3 2-4,7 0-9,-4 0 8,-1 2 2,0 1-6,1 2 7,3 1 3,-2-1-3,-2 1 0,4 2-4,-3 1 2,4-2 0,-1 1-3,2 0-4,0 0 1,2-1-1,3-2 1,-3 6-6,6-7 2,0 3 6,2 0-2,-2 7-3,0-6-2,5 5 6,-1-4-6,1 7-1,0-2-1,2-5-2,0 9 2,3-5-1,-2 4 5,3-8-5,1 10 5,-1-3-7,-2 2 2,5-1 4,-1 0-4,-1 0-1,2-1 0,3-1 0,1 3-3,0-4 2,1-3-1,4 5 6,-2-8-1,6 7 2,-2 0 2,-1-7-1,1-2-2,3 1 1,-4-2-3,2 1 2,3 0 3,-2 1 0,4-1-4,-2 5-2,0-6-1,-3-2 5,4 4-4,0-3-1,0 0-1,0 1 2,2-2 1,3 4-2,-3-8-1,5 7 2,-5-7-3,4 1 1,-2-2 3,1 3 2,-2-3-2,8 3-4,-7-3 4,-1-5-4,3 4 0,1-2-2,-5 1 3,4-1-4,-2-3 3,-2 1-5,2 3-2,0-5 1,-2 0 0,-1 0-4,6-2 3,-2-1-1,-2 1-4,3 2 3,-3-5-1,0 0-1,3-1 0,1 0 5,4-3-7,-1-1 0,-6 3-4,-1 0 10,0-1-6,5-5-1,2 3 3,-10 1-2,4-3-3,-1 2 5,-4-2-3,5 3-1,0-6 1,-2 1 2,-2 1 0,6-3 0,-2-1-4,-6 3 2,6-4 0,-5-3 2,-1 0 3,-2 5 3,1-8 6,-2-3-1,-2 3-5,0-6 6,-4 2-2,-3-3-1,2-1 2,-7 1-4,2-1 1,-4-2-4,-4 0 3,0 2 0,-2-1-2,-4 1-1,-5 1-3,-3-12 5,-1 16-7,-12-12 3,3 3-17,-7 5-20,12 7 1,-13-6-14,2 3-27,7 9-13,-3 1-26,3 0-21,-1 2-25,0 3-39,-1 3-32,-2 1-200,-3 3-461,3 1 205</inkml:trace>
  <inkml:trace contextRef="#ctx0" brushRef="#br1" timeOffset="50470.5723">11385 14950 29,'0'-5'190,"5"0"-7,-1-2 1,0 2-20,0-2 6,-2 1-14,-2-2-5,4 1 0,-1-1-4,-3 0-11,1-1-14,-2 4-9,-2-3-13,-1-1-2,-2-1-11,-1 1-7,-3 1 1,1 1-5,-1 2-10,-3-2-6,3 3-8,-2 1-7,-3 3-4,2-3-3,-7 3-3,2 4-5,1 2-4,3-4-2,0 6-4,-2 1-1,2 1-2,-3 1 1,4 3-4,-5-2-3,8 6 3,-2-1 0,1 1-3,2 6-2,0 0-1,5-7 1,-3 3-1,4-2-3,1 2 4,4-3-6,-2 3 2,3-4-2,4 1-2,-3-3-7,5 1 2,-2-5-6,4 2-11,-1-5-5,7 3-8,-2-3-15,3 1-13,0-1-13,0-4-9,-1 4-16,3-6-22,-2-1-11,1 0-20,1-1-13,1-2-25,-2-2-109,-4-2-324,2 2 143</inkml:trace>
  <inkml:trace contextRef="#ctx0" brushRef="#br1" timeOffset="51395.8666">11482 14446 5,'-19'-7'161,"-2"-3"-18,2 3-3,-1 2-15,-7-4-11,9 6-8,-5 0-5,2-1-8,2 3-9,0 1-1,-3-1 0,3 2-8,0-1-5,-1 1-6,-2 2-2,2 0-7,-6 1-6,3 3-1,4-2-2,-2 0-6,-8 7-2,4-3-3,-1 2 3,4 0 3,2 0-6,-2 2-4,-1 3 5,6-3-5,2 1-2,-3 4-1,0 1-1,0 1 6,4-4 1,-1 5 0,1 0-6,1-4 4,-1 6-6,0-1-2,5-3 3,-4 2-5,3 5 1,2-9-1,2 9 1,1-6-3,0-2 2,1 7 2,0 0-1,0-8-1,4 4 2,-2-3-3,-1 1 5,6 5 2,-6-5-2,3 1 0,5-1 4,-5 1-4,4 3 1,0-3-3,-3-1 0,2 8-1,3-9 0,3 5-3,-4 2 0,4-1-3,0-6 2,4 4-3,-4 5-1,5-2-6,0-6 4,0 3 0,-2-5-2,3 4 0,3-2-2,-1 1 2,-2-4 2,1 4-5,-3-5 4,1 0-5,5 2 5,-2-3-1,-4-2-2,7 0-1,-3 0 0,1 0 1,6 1-16,-6-3 2,7 1 3,-6-3 4,0-1 0,2 1 2,1-5-1,-4 4 3,6-3 3,-4 0 2,1 1 8,1-3-6,-1 0 1,1-1-1,-4-1-2,5 0 1,-3-1-1,0 0-5,0-2 6,2-2 0,-4 5-3,1-5-1,0 1 1,0-2-1,2 2-1,-1-3 2,-2 0-2,1 1-3,-2-1 2,1 1-3,-3-3 4,1 2-3,0 0-4,-2-2 5,1 2 1,-3-2-2,1 0 4,3-1-1,-3 0-3,2-1 1,-6 4-3,4-5 1,1 2 0,-5-4-1,0 4 2,4-1-3,0-3 2,-7 3-1,4 3 3,0-6 1,-2-4-5,2 4 0,-2-3-1,0 2 3,1-2-2,-1 3 1,-1-2 0,-2 1 2,0-1-5,-2 1 2,2-1 2,-3-1-1,0 1-1,-2-1 0,0 0 1,1 0 0,-1 2 0,0-2 1,-1 0 0,-6 0 0,5-1-3,-1-2 2,-2 3-1,0-3-2,-3-4 1,1-1 0,-2 2 0,2 3 3,3 2-1,-6-9 0,0 4 1,-3-1 3,3 7 2,-3-6-3,4 5-3,1 2 2,-3-1-1,-2 3 2,-3-6-6,1 6 7,2-1 0,0 4-4,-1 0 2,1-1-12,-2-3-18,2 3-8,-2-1-5,3 4-21,-2 0-12,2 1-32,-3-3-29,1 4-28,4 1-27,-3-3-24,3 6-209,-6-4-455,5 5 202</inkml:trace>
  <inkml:trace contextRef="#ctx0" brushRef="#br1" timeOffset="63379.9767">8623 12385 145,'0'0'141,"-2"-5"-5,2 5-16,0 0-11,0 0-6,0 0-4,0 0-9,0 0-11,0 0-6,0 0 0,0 0-3,0 0-4,0 0-2,0 0-1,0 0 4,0 0-3,0 0 1,0 0-5,0 0 10,0 0 3,13 5 2,-7-4-6,-2 0-7,5 0-5,-3 1-3,1 0-2,4 0-1,-1 1-5,3 1 0,1-3-2,0 5-3,3 0-5,1-3 1,0 2 2,1-1-9,3 1 2,-1-3-7,0 2-4,8 0 3,-8-2-2,0 1-1,-1-1 1,8 3 1,0-3-6,0 1 2,-7-1 1,9 1-3,-1 0 1,1 2-1,0-4 4,1 3-7,-4 0 0,3 1-1,-1 1-3,-1-3 2,1 2 2,3 0-3,-4-1-5,4-1 3,-3 2-2,2 0 1,1-4-1,-1 4 0,-1-2-2,0-1 3,3 1 4,-1-2 2,-1-1 2,-2 2-3,-1-2-2,0 4-3,-7-2 2,-2-1-2,4 1-1,-6-1-1,3 1-1,2 0 2,-6 1 0,2-3-1,0 4-2,1-3 10,-1 1-8,1 0-1,2-1 1,2 0-1,-4 0-2,4 1 3,-1-1 0,-2 0 2,7-2 1,1 1-1,-5 1 0,0 2-2,4-2-2,1-1 10,-7 0-9,-2 0 2,0 1-4,0 1 0,5-1-2,-3 0 2,-1-1 2,2 2 2,-2-2-3,2 0-2,-2 0 2,2-1 3,0 1-1,-2 0 7,1 0 3,-2-1-6,-1 1 3,2-1-3,0 1 9,-5 0-9,4 0-1,0 0 2,2 1-3,-5-1-2,5-1-3,-2 0 3,1 2-1,3 0 0,-1-1 0,-3 0-2,11-1 0,-9 3 4,1-2-6,6 0 6,-1 0-1,-5 0 9,7 2-7,-1-1 4,-9 1-2,3 0-4,9-2-2,-4 3 2,-6-3-2,2 2-4,0 1 4,-3-1-2,5 0 1,-1-1 1,3 1 4,-5 0-2,-2-2-2,3 0-1,-1 0 5,-3 0-5,4 3 7,0-6-5,5 3 5,-8 0 1,2 0-3,-1 0 5,0 0-3,-2 0 3,9 0-1,-8 0-4,0 0 1,2 0-6,-3 0 1,2 0 3,-3 0 0,2 0-2,-1 0 0,3 0-8,0 0 10,-4 0 0,2 0 2,3 0 0,5 0-3,-6 0 2,5 0 0,2 0 10,-7 0-1,1 0 7,0 0-8,-4 0-2,4 0-1,-1 0-2,-2 0 3,2 0-3,0 3-5,-3-3-1,0 0-1,0 1 3,-1-2-1,1 2 3,-1-1-4,3 0-9,-1 1 21,-2 1-10,4-1-4,-3 1 0,0-1 0,0 0-2,3 2 5,-2-2-5,1 0-3,-1 2 4,-1-3-1,3 1-5,-3 2 8,-1-2-5,-1 2 1,2 1 4,-4-2 0,4 0-3,-6-1-1,0 0 2,0 0 2,0 1-4,-1-1 3,1 1 8,-3 0-11,3-2 2,-4 3 1,5-3-9,-4 2 6,3-2 17,-1 2-23,-2-1 1,-1 0 8,2 0-2,1-1 4,0 2-7,0-2 3,0 2-3,0-2 1,-2 0 1,2 1-3,2 1 1,-5-2 3,5 3-5,-5-3 4,0 0 0,1 0-1,-2 1 7,-3-1-5,4 0 1,-9 0 1,12-1-3,-5 2 2,-7-1-1,12-1 1,-5-2-8,0 3 4,-1 0 3,1-2 0,-7 2 3,10-1-5,-7-1 3,-3 2-3,11-2 1,-4 2 11,1 0-11,-3-1-2,2-1 3,0 2-3,-1-2 0,2 1 2,-1 0-6,-7 1 0,11 0 4,-7 0 0,-4 0-5,14 0 8,-9 0-5,-5 0 6,8-3-2,-8 3 1,6 0 2,-6 0 1,8 0 1,-8 0-1,0 0 1,0 0 0,6-2 0,-6 2-10,0 0 10,0 0-4,0 0-2,5-2 1,-5 2 6,0 0-9,0 0-1,0-5-9,3 2-4,-3 3-3,-3-9 14,3 4-19,0 0 0,-2-2-9,2 2 7,-3-3-4,3-1-6,-4 0-4,3 2-6,-3-3 5,-2 2 6,2-2 2,0 0 3,0 1 1,-1-1 6,0 0-5,1 1 6,-2 1 5,0-1-1,2 2 2,-1-2 2,-1 1 3,3 3-2,-3-2 3,3 2 3,0 1-1,-1 0 1,2 2 2,2 2-2,-5-5 3,2 1-1,2 2 2,1 2 5,-3-4-7,3 4 2,0 0-2,-5-2 1,5 2 1,0 0-4,0 0 1,0-6 5,0 6-4,0 0-1,0 0 1,0 0 1,0 0 2,0 0 15,0 0-3,0 0 0,0 17-1,2-11 1,0 1 3,2 1-1,-3 1-1,2 0 5,-2 2 3,0 3 3,3-5-1,-1 3-3,-1-1 4,1 5-2,-1-5 0,2 2-2,1 2 1,-1-4 1,1 1 0,-4-2-8,3 3 2,0-4-1,-2 2 8,0-2-8,4-1-7,-4-1 4,0-1-7,2 0 9,-3-1-7,1 0 2,0 1-2,2-2 0,-4 0 2,1 1 0,2 0-4,-2-3-3,-1-2 2,1 5 1,-1-5 4,3 3-9,-3-3 11,0 4-12,0-4 9,0 0-3,0 0 4,1 3 1,-1-3-1,4 3-2,-4-3-1,0 0 2,0 0-5,0 0 0,0 0 6,0 0-4,0 0 1,0 0 0,0 0 0,0 0 0,0 0-6,0 0 5,4-8 1,-4 8 1,0 0-3,1-4 3,-1 4-3,0 0-1,0 0 1,4-3 1,-4 3-3,0 0-1,0 0 3,0 0-3,0 0 4,0 0-4,0 0-4,0 0 4,0 0-1,0 0-3,0 0 3,0 0 3,0 0-3,0 0 1,-3 13 4,3-13-2,-1 4 9,1-4-8,0 7-7,1-4 6,-1 2-4,3-1 2,-2 1 5,-2 2-3,2 0 5,-1-3 0,0 4-1,0-3-1,0 0 2,0 2-2,0 0-3,3-4 6,-3 4-3,0-2-1,0 0 2,0 0 1,0-1-1,0 1 4,0-2 1,0-3-1,0 5-1,0-5 1,0 6-1,0-6 15,2 3-16,-2-3 0,0 0 2,0 3 0,0-3-3,0 0 4,0 0 0,0 0 4,0 0-4,0 0 5,0 0-3,0 0-1,0 0-3,4-15 0,-1 7 3,-2-1-7,-1 0-2,3-3-2,-3 1 4,1 0-6,-1-1-11,-1-4-6,-2 0-9,2 1 5,1-1 4,-3 1-7,-1-2 8,2 2 0,-1 4-4,-1-6 0,2 5 2,-1 0 5,2 0 1,-4 2-2,1 1 3,3-1 5,-3 2-1,1 1-1,2 0-1,-1 1 8,0-1-2,1 3-1,-3-1 0,4 0-2,-2 0 7,0 2 0,2-1-1,0 4-2,-3-7 2,3 7 0,-3-5 0,3 5 0,0-5 1,0 5 1,0 0-3,0-5 0,0 5 3,3-4-1,-3 4-5,3-5 9,-3 5-2,4-4 2,-4 4 4,0 0 1,0 0 1,4-1-1,-4 1 2,0 0-4,5-3 1,-5 3 0,8 0 1,-3 0-7,1-1 5,-6 1-1,9 1-1,-9-1 1,12 0-3,-8 3 9,3-1-12,0 1 3,-1 4 2,3-3-5,0-1 2,-1 4 1,-2-3-3,1 2 3,-1 1 1,1-2-4,2 2 2,-3 0 0,2 1 1,-1 0 0,-1-2 2,-2-1-2,1 1 0,-2-1-3,2 0 5,-2-1-1,0 0 0,1 1 0,-1-2 0,0 1-4,0 1 4,0-5 1,-2 3-8,4 1 13,-5-4-5,0 3-5,2 2 3,-2-5 0,2 2 5,-2-2-8,0 0 2,4 3 1,-4-3-3,0 0 6,0 0-5,0 0-1,0 0 0,2 1 2,-2-1 2,0 0 0,0 0-8,0 0 9,0 0-3,0 0 2,0 0 4,0 0 7,0 0-8,0 0-2,0 0 2,0 0 4,0 0-3,0 7 1,-5-3-4,5-4 3,-3 4 2,1-2-2,-3 2 0,1 3 2,0-3 1,0-1-5,-1 4 5,-1 0 1,0-2-2,-1 3 0,1-1 3,-2 0-4,4 0-3,-3 0 1,3-2 3,-1 2-1,-1-3 0,1 2-7,-2 0 11,-1 1-17,4 0-13,-2-3-8,2 2-8,-5 1-7,5-3-19,-1 1-27,-1 0-24,-1-1-21,1 1-28,1 1-21,-4-2-33,5-1-43,-5 0-173,-1 1-467,0-1 207</inkml:trace>
  <inkml:trace contextRef="#ctx0" brushRef="#br1" timeOffset="64409.9247">10553 11910 56,'0'0'126,"0"0"7,0 0-17,0 0-8,-4-3-4,4 3-7,0 0-8,0 0-9,0-3-2,0 3-7,0 0 3,0 0-9,1-6-2,-1 6-3,3-5-1,-3 5-8,0 0-2,0-4 0,0 4 2,0 0-6,3-5-3,-3 5-2,0-5-6,0 5 0,1-7-4,-1 7-2,0-4 1,1 1 2,-1 3 2,1-7 4,1 4-3,-2 3 0,0-5-2,0 2 5,0 3-3,0-9-4,0 7-3,0-3 1,0 5 3,0-8 6,0 5 5,0 0-2,0-2 0,0 5-3,0-7 1,0 4 2,0 3 0,2-6-2,-2 2 0,0 4-10,0 0 0,0 0-4,0 0-4,0 0 0,0 0-7,0 0 6,3 17 4,-2-9 0,-1 1-2,0 2 5,0 2 3,1-1 2,1 2 6,0 2 1,1-1-3,-1-1 0,0-2-2,0-1-2,-1 5 0,1 0 9,0-5-9,1 2-2,-1-1 1,1-2-8,-1 0 3,0-3-2,0 2-3,-2-3-3,1 1-1,-1-2 2,1 0-2,1 0-3,-2-1-2,0 1 0,0-5-2,3 2 1,-3-2-2,1 4 3,-1-4-2,0 0-1,0 3 1,0-3-1,0 0-2,0 0 0,0 0-3,0 0-9,0 0-6,0 0-6,0 0-14,0 0-13,0 0-16,3 4-16,-3-4-13,0 0-23,0 0-19,0 0-23,0 0-20,0 0-27,0 0-14,0 0-161,0 0-408,0 0 181</inkml:trace>
  <inkml:trace contextRef="#ctx0" brushRef="#br1" timeOffset="66137.9641">9959 11812 66,'0'0'119,"-12"0"-4,7 0-13,5 0-10,-10 0-11,4-2 2,6 2-8,-9 4 1,4-4-10,1 3-4,1 0-11,-3 0 2,2 3-1,-2 1 1,3 0-6,-2 4-4,0-2 3,-2 3-1,4 0-1,0 4-3,-1-4-3,3 5-4,0-6 2,1 3-6,1-2-4,0 5 2,6-5 2,-4 0-1,5 0-3,-3-3-1,5 2 0,-3-2 5,3 0-14,0-1 4,0-2-1,0-2-5,2 1 7,0-2-4,-1 1 1,2-4-3,-2 0-1,0 0 8,0-3 1,-1 1-4,2-1 0,-2-1 1,-2-1 4,3 0 2,2-4 3,-5 1-3,-2-2-2,2-1-2,-4-1-3,1-1 1,-2-3 2,-1-1-9,-2 0 2,-2 0-5,0 0 3,-6 0-6,2 0 1,-3 2 5,0-2-8,-1 3 2,-2 3-6,3 1-3,-1 2 1,0 1-8,-3 2 2,2 1-9,2-1-4,-2 4-5,0-2-10,2 2-11,0 2-11,2-1 5,0 3-15,0-1-6,2 3-12,0 0-10,2 2-12,0 1-7,2 0-140,-2 3-274,2-4 122</inkml:trace>
  <inkml:trace contextRef="#ctx0" brushRef="#br1" timeOffset="66427.1941">10377 12083 70,'0'0'149,"3"4"-18,1 0-7,-3-2-2,2 2-9,0 1-4,-1 0-5,0 2-10,-1-2-1,0 1-3,-1-1-3,1 1-6,-2-1 4,0 0-6,-2 3-9,-2-2-6,-3 5-9,-2 0-5,-3-1-22,-7 9-19,1 0-27,-3-2-33,-1-4-43,-1 2-180,-2-1-298,7-2 132</inkml:trace>
  <inkml:trace contextRef="#ctx0" brushRef="#br1" timeOffset="74087.936">14045 13055 121,'0'0'176,"0"0"-3,0 0-7,0 0-13,0 0-10,0 0-15,0 0-9,0 0-8,0 0-8,0 0-7,0 0-10,-14 0-3,14 0-4,-5 3-7,5-3-2,-9 3-7,4-1-1,-2 1-7,1-1 0,-4 2-1,4 0 0,-2 2 0,-5-1-8,6 0 1,-1 2-2,-4-1-7,2 0 1,-4 4 3,-3-1-5,2 1 7,-1-2-8,-2 1-1,1-1-4,-2 1-2,4-1 0,-2 0 1,0 0 1,1-1 0,-1 0 0,-1 1-6,1-1 4,-1 0-6,2 1 3,-1-1-4,-1 2-2,2-3-2,-4 2-1,-1 0-1,2 1-4,-8 0 3,4 2-4,-4-1-11,2 0 2,5 0 0,0-1-1,-4 1-1,5-2 0,-2 1 3,-2 0-3,4-2-2,-8 3 1,7-2 2,2-1-1,0-1 2,-2 2-2,0-3 1,0 3-3,-7 0 3,-1 2 0,8-6-2,-5 5 3,-2-2-3,1 1 2,4-4-4,-6 3 4,1 1 0,-1-3-2,7 2-2,1-2 5,-3-1-1,2 0-4,1 0 4,1 0-2,2 0 3,2 0-3,2-2-2,-6 1 5,6-2 0,-1 2-1,5 1-1,0-2 6,-2 2-8,-1-1 1,3-1-2,-3 4 2,1-5 2,1 3-3,-1 1 1,0 3 0,-1-5-3,1 3 3,0-1-1,-1 0 1,2-2-2,-2 4 5,1-2-3,1 2-2,1-2 1,-2 2 4,3 1 4,-4-1-9,1 0 0,-1 0 1,-2 3 2,4-2-1,-5 0 0,-3 1 0,0-1 1,0 3 0,-7 3 0,2-2-1,-4-2 0,5 4 1,-4-1 0,8-4 2,-2-1-1,2 2-4,1-1 3,0-2-1,-1 0 9,2 1-9,0-1 1,4-2-4,-3 1 3,5 0 6,-7-1-7,3 0 0,1 3 2,1 0-3,-5 2 0,2-3 7,-6 3-7,3-2 3,-1 3-1,4-3-1,-1-1 7,-1 0-5,4-1 0,1 0 0,1 0-2,2 0 0,1-2 1,-2 0 1,2 0 0,-1 1-3,0 0 3,3-2 0,2 1-1,-2 0 2,1-3-2,-2 3 8,0 0-3,-2 3-1,-1-2-2,3 1 2,-2 2-1,-1-5-1,1 4 0,-1 0 3,1-2-4,0 3 0,0-1 2,0-3-1,0 2 3,1 2-1,2-4 2,-2 1-2,3-1 1,-3 0 0,2-1 0,-4 2-3,7 1 1,-6-2-3,-1 3 0,-1-2 2,2 3 2,-3-2-2,2 2-2,-5-1 4,3 0-4,1 0 0,-1 0 0,2-2 3,4-1-3,-5 4-2,5-5 2,0 2 1,-2 1-4,-1 0-1,1-4 0,6 3-2,-2-3-3,-3 1-4,2 0-2,4-1 2,-7 1-7,2-1 1,3 0 2,1 0-10,-2 3-3,0-3-3,0 1-4,-1-1-3,5-2-5,-5 4-2,0-2 2,1 1-2,-1 1-1,2-1 12,0-2 2,3-1-2,-8 5 3,6-2 3,-1-1-2,-1 0 2,0 1-9,2-1-1,2-2 0,-7 5 1,2-2 6,1-1-3,2 0 12,2-2-2,-5 4-3,5-4 6,-4 4 0,4-4 0,-7 2-6,7-2 5,-1 3-7,1-3-7,-4 1-2,4-1-6,-3 3-9,3-3-2,0 0-5,0 0 1,0 0-18,0 0-3,-3 2-6,3-2-19,0 0-89,0 0-214,0 0 94</inkml:trace>
  <inkml:trace contextRef="#ctx0" brushRef="#br1" timeOffset="74775.4213">11335 14166 102,'0'-4'193,"4"0"-7,-4 4-16,1-4-12,3 1-18,-4 3-11,0 0-11,0 0-9,0-2-12,0 2-5,0 0-3,0 0-6,0 0-7,-5 9-6,1-3-7,-2-2-6,-2 4 0,-1-4-5,0 4-1,1 1-9,-3-2 0,5 1-6,-4-1-2,-1 0-3,2 3-8,-1-2-2,0-1-1,2-1 0,-1 2-5,4-3 4,-4 2-5,0-2-4,5 0 4,-1-2-3,4 1 3,-3-2 0,-1 1-3,5-3-5,-5 3 8,5-3-3,-4 2 2,4-2-1,-1 3 2,1-3 0,0 0 1,-5 2 1,5-2-7,0 0 4,0 0-4,-2 4 0,2-4-12,0 0 10,0 0 0,0 0-4,0 0 0,0 0 0,0 0-5,0 0 3,0 0 1,0 0 3,8 3 0,-8-3 3,8 2-2,-3 1 1,1 0-1,-1-1 1,3 2-2,-2-1-2,4 1 3,-2 1 2,0 0-5,2 0 3,-1 1 1,-1 0-7,1-2 4,-2 0-3,2 0 3,-1 3 2,-2-4-1,1 0 0,-2-1-4,1 0-3,-2 2 3,1-1 2,-1-2 3,2 0-2,-6-1 2,8 1 0,-3-1-2,-5 0 1,10-2 2,-5 1 0,-1-2 5,0-1-6,1 0 3,-1 0-1,1-5-1,3 1 3,-8-2-2,6-1 4,-3-2-1,1-3 1,-3 2-3,2-3 1,-3 0 3,-2 0 1,1 0 11,0 0-1,-2 5-2,-1 0 1,3 0 1,-4 2 2,1 0 3,0 1-7,3 0-1,-3 1 1,0 1-5,3 2-1,-3 0-2,3-2-4,-2 2-3,2 2 3,-2-1-10,3 4-10,-5-8-10,4 4-8,1 4-15,0-4-22,0 4-19,-5-2-17,5 2-26,0 0-5,0 0-15,0 0-16,15 0-24,-15 0-173,13 2-390,-5-1 172</inkml:trace>
  <inkml:trace contextRef="#ctx0" brushRef="#br1" timeOffset="75293.9334">12593 14030 183,'0'0'230,"0"-2"-5,0 2-19,0 0-20,0-6-19,0 6-14,0 0-15,0 0-13,0 0-9,0 0-1,0 0-3,0 0-7,0 0 2,0 17-6,1-9 3,0-1 1,-1 3-10,1 0-1,-1 2-5,2 2-1,0-2-4,-2 4-4,3-4-4,-3 4-2,0-1-6,2-2 3,-2 0-1,0-1-8,3 1-8,-1 0-2,-2-4 2,2 2-7,0 1-1,-2-4-5,0 1-6,0-1-4,1-1-2,2 1-1,-3-3-3,1-1-5,-1 3-5,2-4 4,-2-3-3,0 7-1,2-5-12,-2-2-1,1 5-13,-1-5-9,0 0-14,0 3-24,0-3-17,0 0-25,0 0-32,0 0-40,3 4-37,-3-4-44,0 0-231,0 0-522,0 0 231</inkml:trace>
  <inkml:trace contextRef="#ctx0" brushRef="#br1" timeOffset="86575.1099">12154 15041 39,'3'-1'76,"-3"1"1,5-4-5,-3 0 7,-2 4-11,8-3-9,-4 0-6,0 0 1,-1 3 4,1-3-3,-4 3-4,8-4 1,-3 3 1,0 0 13,0-1 6,-5 2-6,5-3 1,-5 3 0,8-1-2,-4-2-4,-4 3 3,10-2 0,-6-1-4,0 0 11,-1 2 2,-3 1 2,7-3-5,-4 1-5,-3 2 5,5-5-4,0 3-5,-4-2-4,-1 4-4,3-5 2,-1 1 1,-1 0-4,1 0-4,-1 0-5,2 0-1,-1-1-6,0 0 1,-1 2 8,-1-1-2,2-1 1,-2-2-5,3 1-4,-3 2-4,1-4-6,-1 1 2,0-2 0,0 3 1,0-5-4,0 6-3,-1-7 2,1 6-2,0-3-1,0 2-1,0 0-1,-1-4-2,-1 2-1,1 0-2,0 0 2,1 1 0,-1 1-4,-1 0-1,2 0 0,0 2 3,-1-2-3,0-3 0,1 4 1,-3-5-1,2 7-1,-2-4 3,3 1-3,-2-4 3,2 5-4,-3-5-1,2 2 2,-3 4 1,4-3 0,-1 1 0,-4 0-3,5 0-2,0-2 4,0 1-5,-4 1-1,1 0 1,2 0 0,-3-2 1,3-2-3,-2 5 1,2 0 0,-3-4-2,-1 0 5,4 5-5,-3-3 1,3 3 2,-3-4-4,0 2 2,0 0-5,4 2 1,-4-1 2,0-1 1,0 2 1,2 1-5,-2-1 2,3 1 2,-3 1 1,-1-2-1,1 1-1,-1-1-2,0 1 1,1-2 1,-6 0-3,6 2 3,0-2-3,-2 3 7,-1 0-3,4-1-2,-3-1 0,3 2 3,-1 0-2,-3-1 1,3-1-1,-3 2-1,2-1 2,0 1 0,0-1 1,2 1-5,-2 0 2,2 1 1,0-1-1,-2 1 0,1-2 2,0 1-3,-4-1 3,2 1 1,2-2-3,-2 3 2,2-2 0,-3 1-1,5-1-2,-3 3 2,1-2-2,0-1 2,0 1-2,-4 0 1,6-1 3,-6 2 0,5-1-3,0 0 2,-1 2-5,-2-2 3,3 0 2,3 3-2,-8-4 2,2 3-2,6 1 1,-6-4 0,6 4 2,-7-2-4,3 1 2,2-1 1,-3 1-1,5 1 2,-8-2-3,4 0-1,4 2 5,-7-4-4,1 3 1,1-1 4,5 2-4,-8-5 0,1 5 1,3-1 0,0-1-2,4 2-3,-7-4 3,1 3 5,2-1-6,-2-1 4,6 3-2,-10-2 0,6 0 2,-2 2-4,1-2 5,5 2-6,-8-3 6,8 3-5,-9-4 3,5 4-1,-2-3-2,6 3 2,-9-2 0,9 2 1,-5-1 0,5 1-2,-7-2 2,7 2 3,-7-2-3,7 2-3,-4-4 3,0 3 1,0-3-3,1 2 1,3 2 0,-10-4 1,5 3-5,0 0 5,2-2-1,3 3-3,-7-5 1,5 5 4,2 0-2,-8-3-1,2 2 4,1-2-5,5 3 3,-11-1-2,5 0-1,0 1 1,-1-3 2,2 1 1,0 0-5,-2 1 4,1 0-3,1-2 6,-1 2-5,6 1 2,-11-2 1,5 0-4,1 2 2,-2-3 1,1 3-2,1-1 1,-3-2 4,2 2 0,1-1-6,-2 0 1,2-1-1,-5 3 2,5-2 2,0 0-1,-3 1 0,3 0-2,-2-2 1,0 1-1,-1-1-1,-2 0 8,1 2-6,0 0 0,1-3-2,2 1 0,-3 2 3,4-1 0,-4 0-1,4-1-3,-4 2 3,3 0 0,1-2-2,-2 2 4,2 0-4,-2-1 0,-1 2 4,3-2-2,-2 1-1,-3-1 0,5 2 1,0-2 2,-2 1-1,1-1-2,-3 0 2,0 1-3,-2 0 3,1-2-2,-1 3 1,2-3 1,0 3 1,2-2-3,0 1-2,-1 0 4,0 1-2,8 0 0,-16-1 2,9 1-3,-1-2 2,8 2 0,-10 0 0,10 0-3,-9-2 4,9 2-2,-9 0 1,9 0 0,-10 0 0,2 0 1,-1 0 2,4 2 1,5-2-3,-13 2 0,9-2 0,-2 1-3,6-1 0,-13 0 1,8 0 0,-3 0 1,8 0 0,-14 1 0,9-1 4,5 0-2,-11 1-2,5-1 0,-1 2 1,7-2 3,-9 0-5,3 0 3,6 0-1,-13 0 3,6 3-3,2-3 1,5 0 0,-11 0 0,3 2-2,2-2 4,-1 1-2,2 0-3,-1 2 9,-3-3-8,1 0 6,1 0 1,0 2-3,-3-2-1,0 1-1,3 0 3,-3 0-1,1-1 2,0 0-3,1 0 2,1 3-2,-1-1-2,-1-2 1,4 2-1,-5 0 1,1-1-1,0 1 0,-2 0 4,4 1-1,-2-3 1,-1 4 5,0 0-4,2-2-3,-1 1 4,-1-2-3,3 4 0,-2-3 2,1 2-4,0-3 0,2 2-1,-2-1 2,-1 3-1,0-3 2,0 3-1,1 0 3,-3-2-1,3 2 1,-1-1-1,-1 0 1,2 1 0,-2-2-4,3 2 1,-2-1 0,0 0 0,2-2 0,-3 4 0,4-2 0,-2-2 8,2 2 0,-3 0-9,-1 0 3,3 1-2,-2-1 1,2 0 2,-1 2 0,0-3-5,-3 2 6,3 0 1,0-1-5,-1 1-3,-1 0 5,1 0-1,0 0 1,-1-1 0,1 1-1,5-2-5,-5 4 2,2-4 0,-1 1-3,3 1 2,-2 1 3,-2 0-3,2 1 3,-1-2 0,2 0-2,-3 0 2,1 2 1,2-4-3,-3 4 3,2-3 2,0 4 4,-1-1 0,2 1 3,-3 1-3,5-3-4,-5 0 10,3 1-13,-1 1 1,-3 0 6,5-2-4,-3 1 2,0 2-6,2-4-2,1 6 4,-5-5 2,2 2 2,-1 1-3,4-1-5,-1 2 5,1-1-5,-1 0 8,-1 0 1,-1 1 0,2 1 0,1 0 2,-3 1-4,3 2 3,1-2-1,-2 2 4,-1-3-6,2 0 5,-1 6 3,1-6-2,-2 3-3,2-2 6,1-1-8,-3 4 2,-2-1-2,2-3 5,2 3 8,1-2-13,-1 0 1,0-2 2,1 2-3,3 0-3,-3 4 0,-1-5 6,2 3-3,2 1 1,-4-2 7,5-3-16,0 3 5,-5-1-1,5 0-2,-2 1 1,0 0-1,2-1 1,-2 3 3,2 2-8,0-5 7,-2 6 0,4-6-2,-2 0 3,2-1-4,2 7-2,1-3 4,-5-1 2,6-3-3,-2 6 2,0-2 6,1 2-13,2-2 2,-5-4 2,7 4-4,-4-5-2,2 5 2,-1-3 2,3-1 3,-4-2 0,3 5-1,-3 0 4,5 0-1,-6-1 4,2-4 4,0 3-15,1-3-6,1 6 0,-2-5 2,2 2 2,1 2 4,-2-4 4,2 4-7,-1-3 0,1 3 1,-3-3 3,2 4 2,1 1-1,-1-3-3,3-3 9,-6 0-1,4 0 3,4 4-11,-7-5 5,5 1-4,-6-1-3,6 2 0,-2-4 3,1 3 1,1-2 2,-2 2 4,1-4-6,3 7-1,-2-2-1,3-1 5,-1-1-4,2-2 2,-1 3-6,0-3 5,-1 1 1,0-2-4,2 3 5,1-3-1,-1 0-1,-1 1 1,3 1-1,-6-1 3,2-2 3,-2 2 1,3-3-8,-2 2-2,0-2-1,0-1 2,0 4-3,-2-2 5,5 0-2,-2 0 6,-3-1-5,8 4 0,-4-4-2,-2 0 10,2 0-9,2 1 10,-2-1-6,3-1-9,-7 1 4,3 2 4,-1-2-5,2-1 9,-3 1-8,-1-2 4,3 3 1,-3-2 0,3 0-3,1 0-4,-5 1 10,5-2 5,-5 3-7,5-3 4,-2 2 1,-2-1-4,4 0 8,-2 1-3,0-1 1,-2 0 2,0 0-5,3 1-7,-1-1 7,-2 0 3,4-1 0,-5 2 10,0-4-15,5 3-1,-5 0-3,1 2 7,-1-1 6,3-4-6,-2 2 1,2 1-2,-2-3 10,2 4-13,-3-1 4,3-1 7,2 1-3,-1-1-7,1-2 7,3 2-9,-2-1-6,-3 3 8,6 0 9,-1-4 3,2 1-15,-2 2-2,2-3 7,-1 1 6,-1-1-7,-1 1-8,-2-1 2,0 2-5,-2-2 4,4 0 18,-3-2-31,1 2 14,0 0-1,-1 0 5,6-1-2,-5 1 2,-1-1-4,-1 1-7,0 0 7,5-3 1,-6 2-7,1 0-3,0 1 4,1-2 2,-1 1-1,2-3-3,0 1 0,0 3 15,2-2-33,1-3 19,-4 2 3,1-1-4,2 1-2,-2 1-1,2-3 1,-2 1-14,-1-2 19,1 2-3,-1 2 0,-2-4-3,1 1 8,2 1-8,-3-1 6,0-1-1,0 2 4,3-1-4,-2-2 0,-2 1 4,4-1 3,-2 1-6,-1 1-2,4-2 24,-2 2-26,-1 0 12,-2-1-5,9 0-3,-8-1-26,5-1 1,-1 1-1,-5-3 8,3 6-7,-4-5 10,5 1 5,-2 0-7,-1 1 4,2 1 4,1-4 3,-3 2-2,1-1 5,2 0 3,-4 1-10,1-3 7,3-1-3,-4 0 1,-1 2 9,1-2-7,0 2-2,-1-4 2,0 8-1,1-9 5,-1 6 1,1-2-1,3-2-3,-9 2 15,6 1-9,-2 2-3,0-1-2,-2 0 5,4-2-6,-3 0 1,-1 0 4,3 2-2,0-4 0,-2 1 1,-1 1 0,0 1-2,2-1 6,-3 0-6,0 1 2,3-5 2,-2 5-1,3-5-3,-3 5 4,1-2-1,-1 2-7,-2-1 8,1-1 0,1 3-4,0-2 1,0 1 3,-1 2 1,-4 0-6,3-2 20,2 2-13,-2 1-5,0-1-3,0-1 1,1 4 4,-1-2-4,-4-2 2,5 1-1,-1 0 4,-3-1-2,2 2 5,-2 0-3,-1-1 3,1 1-5,3-1 0,-4 1 1,3-2 4,-2 1-6,-2-1 4,2 1 0,1 0 3,1 2-9,-3-2 9,0-1 6,0-1-13,3 3 2,-3-3 3,1 3 2,-1-4-4,0 3-4,0-4-2,0 1 3,0 0 8,0 0-3,0 0-5,0 1 8,0 1 1,-1 0-2,1-3 0,0 1 0,-3 0-5,3-1 3,-3-4-4,3 0 2,-6 1-4,2 2 6,-1-1 10,0 0-12,-4-3-3,2 3 1,0 0-6,-2-1 6,4 3 3,-3-3-5,1 0 2,-1 0 1,-5 0 1,4 0-9,-2 0-9,2-2-8,-4 2-15,-1-1-10,-1-3-17,-4-1-16,1 3-20,1 2-23,-1 1-20,0 2-33,0 1-43,3 1-32,-3-1-229,1 2-523,1 1 233</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traceFormat>
        <inkml:channelProperties>
          <inkml:channelProperty channel="X" name="resolution" value="1290.03943" units="1/cm"/>
          <inkml:channelProperty channel="Y" name="resolution" value="2064.71338" units="1/cm"/>
          <inkml:channelProperty channel="F" name="resolution" value="0" units="1/dev"/>
        </inkml:channelProperties>
      </inkml:inkSource>
      <inkml:timestamp xml:id="ts0" timeString="2022-02-02T07:41:06.996"/>
    </inkml:context>
    <inkml:brush xml:id="br0">
      <inkml:brushProperty name="width" value="0.05292" units="cm"/>
      <inkml:brushProperty name="height" value="0.05292" units="cm"/>
    </inkml:brush>
  </inkml:definitions>
  <inkml:trace contextRef="#ctx0" brushRef="#br0">4316 4535 106,'0'0'145,"0"0"-9,0 0 1,-4-2 3,4 2-8,0 0-8,0 0-8,-2-4-9,2 4-3,0 0-5,0 0-15,0 0 6,0 0-15,-7-3 0,7 3-5,-6-2-12,6 2 5,0 0-11,0 0-7,-12 2 0,12-2-6,-11 4-4,4-3-6,0 2-1,-1-2 3,-1 2-6,0 2-2,0-2 1,-1 3 0,2-3-4,3-1 2,-1 1-7,-4-2-1,2 3 1,-1 1-3,-2-4-6,4 2 10,-2 0-5,0 2 1,-2 0 2,4-1-6,1 0 5,-1 0-1,-1 1-5,-1 2 0,3-2 3,-5 2-2,3 0-1,1-2 3,-2 5-2,0-4-1,2 0-2,-3 3 3,5-2 0,-1 3 1,-2-4-1,4 2-1,-2 0-2,-1-3 1,5 2 4,-7-1-2,4 3 1,1-2 1,0 0-1,0-1-3,-1 3 1,1-4-4,3 0 7,-1 2 0,-1-2 0,0 3-1,0 1 5,0-4-8,-1 6 1,2-3-1,2 2 3,-4 2-3,2-3 2,-1 0-1,2 0 0,-2 0-1,0 3-1,2-2-1,-1-1 0,2 3 2,0-1 1,0-2-2,2 3 0,-4 0-2,2-2 1,0 2 0,0-3-2,-1 0-4,1-1 6,0 2 1,0-3-2,1 1 0,1 0-2,-4 1 0,4-2-1,-1 2 6,1-5-6,-4 3-3,4-1 3,0-1 3,1 2-1,0 3 2,0 0-3,2-4 1,-5 5-2,3-5 2,-1 2 1,2 2 0,-3-1 0,3 1 1,0-4 0,1 5-4,0-1 5,-1-1-1,1 0-4,0 2 3,2-4 0,-1 3 0,-1-3 0,2 4-1,-1-3-2,-1 2 3,4 2-3,0-7 0,-1 5 4,2-3-3,-2 3 5,2-1-3,-2-1-3,2 1 0,-1-1 1,4 4 1,-5-4-2,0 0-1,4 0 4,-1-1 2,-2 0 1,0 1-4,2 1 4,1-4 0,-2 0-2,4 4 1,-2-6 3,1 2-2,2 4-1,-3-6 0,0 1 1,1 0 0,0 0 0,-2 0 1,3-1-2,0 0 2,-2-1-3,-1 0-1,2 1-1,-2-1-1,2 0 2,4 1 2,-3-3 1,-5 0 2,5-2-5,-2 1 4,1 1 2,-2-2-2,4 1 4,-5 0 9,2-2-12,6 1 3,-7 0-1,3-1 2,-1 0-1,-4-1-1,5 1-1,0-2-5,-1 1 14,-3-1-11,3 3-1,-3-1 0,1-4-6,0 4 6,-1 1-2,-1-3 1,2 1 5,-1-1-7,0 0 0,-2-1 2,3 0-4,-2 1 5,-1-3-4,0 1 3,1 2-2,0-2 1,0 5 0,-4-2 5,3-2-3,-3 1 5,4-2 6,-4 3 0,0-2-4,3-1 2,1 2-4,-3-4 12,3 4-2,-5-1-8,1-2 1,2-1 1,-2 0-3,0 2 2,0 2-3,-1-4 1,1 1 7,-1-1-15,1 1 2,-3-1 0,2 0 7,0 2-9,-2-1 5,4-2-2,-4 1 5,-1 3-4,2-3 5,-2-1-6,-1 1-4,2-1 6,0 2-2,1-1 1,-6 3-3,2-5 4,1 5 1,0-3 2,-1 0 2,1 1 0,-2 2-6,1-1 5,-2 1 1,2-1-10,-1-3 11,0 4-4,2-2-1,-2 0-6,0 1 17,1 0-18,0 1 1,-2-5-2,1 5 3,-1 0 11,1-1-13,-1-2 0,1 1-3,-2 2-2,3-1 5,-3-2-3,1 2 4,1-1-1,-5-1-1,5 4 3,-2-5-4,0 4 1,0 0-4,3-1 11,-3 2-2,3-3-2,-4 1-1,2 2 1,-1-2-3,-1-2-4,3 2 2,-5 2-1,3-3 1,3 3 8,-4-4-2,1 4-10,-5-2 0,8-1 3,-5 3 5,3-2-7,-1 2 5,-4-4 2,2 4 0,0 0-2,3 0-1,-2 0 4,-1-4-6,-1 3 1,0-2 0,2 3-2,-2 0 1,3-2 5,0 1 5,-2 2-8,0-4-3,1 3 0,-3-4-1,0 3-1,-2 1 6,6 1-4,-2-3 3,-3 6-2,5-3-2,-1-1 3,0 1-5,0-1 5,-3 0 1,-1-2-1,3 5-4,-3-4 4,0 4-8,2-2 6,1 1 1,1 0-4,-3 1 4,-2-4-3,4 3 5,-3-3-1,2 6 0,-2-5 0,3 1-1,-3 1 1,4-1-3,-2 3 13,0-2-8,0-1-1,1 2-2,-2 0-3,0 1 6,1-1-3,-3 1-12,-3-1 3,2-1 3,0 1-10,1 0-1,0 2-8,-2-2-1,-2 3-12,4-5-16,-4 4-9,-1 3-2,-3-3-20,5 4-6,-1-4-17,2 1-9,-6 3-8,2-4-31,2 6-12,4-1-2,-6 4-15,5-2-13,-6 0-152,-1 1-380,4 2 168</inkml:trace>
  <inkml:trace contextRef="#ctx0" brushRef="#br0" timeOffset="1034.035">4367 5090 98,'0'-4'146,"0"-2"-5,-2 1-6,0 1 0,0 1-5,0-4-9,-1 3-19,-1-1-4,1-1-4,0 0-13,0-3-8,-5 1-1,6 2 0,-4-4-8,0 3-2,2 2-1,-6-2 0,2 2-9,2-3-7,-3 4 3,1 1 7,-1-3-10,3 3 0,-1 1-6,-3-2-1,3 2-8,-1 2-1,-2-2-2,2 4-5,2-2-6,-2 3-1,-5 0 6,7 2-6,-3 1-5,1 1-2,-2 1 0,4 0-1,1 3-3,-1 0 6,-2 3-4,4 0-4,1 3 6,0-2-6,2-2 1,2 0 1,3 2 0,-1 1-3,2-5-1,0 0 5,-1-1-4,1-2 2,2 1-1,-1-2-1,1 1-6,2-3 8,-1 0 1,5 0-1,-8-3-3,4 3 4,3-2 0,-3-3 2,-2-1-3,2 1-1,1-5-2,-1 0 3,2 1-1,-4-1 0,3-3 2,-3 1-1,0 0 0,2-2 0,-4-1 5,2 2-6,-3-1-4,0-3 7,-2 4-4,-1-4-1,2 2 6,-2 1-4,2-2 4,-1 2 0,-2 0-6,0 0 4,0 3-2,1 0 10,-2 0 1,1 3 2,0-3 5,-2 1-4,2 2 8,2-1 16,-4-2-6,2 6-4,-4-3-9,4 3 5,0 0-4,1-4-6,-1 4-2,0 0-4,0 0 0,0 0-3,0 0 2,0 0-1,6 10 2,-4-3 1,0-2 4,1 2 2,0 1-6,0 1 5,1 2-1,0-2 1,0 3 7,2 2-4,-2-2-1,1 5 3,-1 0-5,1-3 0,0 4 3,3-1 1,-3 0 8,3 0-6,-2 8-1,-2 0-6,2-5 5,-2-2-2,0 4-1,1-4 3,-1-1-6,1-1-2,-2-3 3,-1-4 0,2 8-3,-2-7 0,1 4-2,-3-5 0,3-4 0,-1 1 1,1 5-3,-2-6 0,0 1-4,1 1 4,-1-2 1,-1 0-2,0-1-2,3-1-3,-2 0 9,-1-3 6,2 4 8,-2-4 8,0 0 7,0 0 1,0 0 3,0 0-10,6-8-1,-4 2-7,-1 1-2,2-2 3,-3-6-2,1 4-4,2-3-1,0-4-1,-1 0-5,2-1 0,-1 3 2,2-3-7,-2 2 0,2-2-1,-4 5 5,5-4-9,-4 1 3,2 0 2,-2-2-3,0 5-4,3-5 1,-4 8-3,2-3 4,-1 2-2,-2-2-1,1 2 7,1-2-6,-2 3-1,1 0 5,-1 3-10,0-2 1,0 4-2,-1-2-2,1-1-16,-2 3-14,2 1-18,-1-2-12,1 5-15,0-5-19,-2 1-22,2 4-22,-7-3-32,7 3-32,0-2-30,0 2-213,0 0-487,-4-3 215</inkml:trace>
  <inkml:trace contextRef="#ctx0" brushRef="#br0" timeOffset="1444.8001">4675 5004 106,'0'0'164,"-2"3"-9,-1-1-17,-1 2-16,3 0-10,-3-1-9,3 2-10,-2 1-3,-1-1-11,4 1-10,-2 2-5,-1 0-2,3 2 0,0 0-10,-1-5-6,1 7 0,-4-4-2,4-2 8,4 3-1,-3-1-10,-1 0 5,3-1 0,-1-2-9,1 1-2,-2-1 0,3-2-4,1 2-5,-1-2 0,0-1 3,-4-2 6,11 2 1,-7-1 9,5-4-6,-2 3-2,3-3 4,-1-5-8,0 3 3,1-4 1,-1 2-1,-2-3 1,-1 3-4,-2-5-1,4-1 5,-7 3 0,2-1-3,-2 0-1,-1 1-2,-3-2-3,2 1 0,-4 0 5,-3 0-3,0 5-3,0 1-9,-2-1-19,-2 2-16,2 2-22,-2 1-18,-1 0-38,0 3-29,4 0-31,0-2-43,1 3-168,3-2-395,-1 0 176</inkml:trace>
  <inkml:trace contextRef="#ctx0" brushRef="#br0" timeOffset="4171.9592">8250 4290 72,'0'0'135,"-7"-1"-5,7 1-2,-7-3-2,7 3-4,-5-1-8,5 1-3,-7-1-9,7 1-4,-7-2-12,7 2 2,-6 0-9,6 0-13,-8 0 7,3-2-2,5 2-1,-13 0-8,8 0-5,-1 2-5,-3 1-4,-1 0-7,-3-2 6,3 1-5,2 2-1,-1-3 3,1 2 1,-3-1-7,3 3 1,0-3-1,-3 3-5,-1-1-3,2 2-2,-1 1-4,0-3 1,-1 0-3,-2 3-1,3-2-2,1 1-2,1 2 1,-2-1-1,1 0-4,-2 0 6,4 0-3,-2 1-1,0-1-4,1 3-1,0-4-3,0 1 1,4 4-2,0-6-1,1 5 1,-1 0 3,-1-1 6,3 1 0,-3 1 2,2-2-6,1 3-1,-1-3 4,-2 3-1,3 0 0,0 2-6,-1-4-1,1 6 3,1 0 2,-2-6 2,4 2-5,-2 5-2,1-7-1,1 2 2,0 0-5,1-2 1,1 4 2,-2-2 1,2-2 2,2 7-4,-3-5-3,2 0 0,3 2 4,-3 1-4,3-3 3,-2 5 2,-1-5-4,-1 0-2,2-3 2,0 5-1,1-3 7,1 3-6,1 1 4,-1-3 4,3 2-5,-5-4-2,6 2 2,-2-2-2,-3-1-1,3 1 3,3-1-1,-2 0 1,3 2-5,-1-3 4,-2 1-4,4-4 0,-4 2 6,1 0-9,-1-2 4,2 3 3,1-3-3,-2 2 1,0 0-3,2-1 2,-1 0 1,1 1-2,-2-2 2,7 2-1,-7-2 3,3-1 3,0 1-9,-2 3 6,-1-5-3,2 1-1,2 1 6,-4-1 3,3-1 2,0-2-3,-2 0 1,2 4-1,4-1 1,-5-2-1,0 0-2,2-1 4,0 0 2,5-3-6,-6 2 2,0 1 3,4-2-3,-4 1 3,1 0-1,-1-2-4,2 2 2,-2-3 2,0 3 0,2 0-5,-1 0 3,-1-2 0,0 1-2,-2 1 2,2-4 4,1 3-3,-1-1 1,1-1 2,0 1-1,-2-3-4,2 1 1,-4 2 0,5-1 5,-3 0 0,-1-4 5,3 4-4,-1-1 1,-1-1 0,-1 0-2,2 1 1,1 0-2,-4-2-1,2 1 3,-2 3-3,-1-2 3,2-2 0,-3 1 1,2 1-2,0-1-5,-2 0 3,0 0 2,1 0 1,1-1 8,-4 2-10,2-2 3,-3 2 3,4-3-5,-3 3 1,0 1-4,0-4 7,-1 3-4,0-2-4,0 3 7,-1-3-1,1 0-4,-1-1 6,0 0 7,-1 3 6,0-4 0,1 2-10,0-1 11,0-2-8,-3 2 2,0-2-2,2 1 3,1-1-10,-3-1 1,-1 1-2,4-3 4,-3 3-5,3-3-6,-4 1-1,0 0 3,-4 0-8,4-3 6,0 1 5,0 3-2,0-1-8,0 1-5,-1-1 5,0 0 4,-2 1 8,3-2-11,-1 2-4,-3 0 13,4 1-8,-4-4 2,3 4 24,-2 0-16,2 1 13,-3-3-11,0 6-7,-1-4-1,0-2-2,1 1 0,-1 2-3,-3-3 5,2 2 2,1-1-6,-1 1-1,2 1 0,-1-2 6,1 2-16,-4-1 5,4-1 6,-1 1-1,0-1 3,0 2-4,1 2 1,-2-4-1,2 5-2,-1-2 4,0 0-15,-1 3 12,4-2 3,-6-1-4,3 2-4,-1-2 7,2 1 3,-1-1-5,-4 3 0,5-1-4,-2-1-3,-2 2 7,2-3-5,-3 1-2,0-1 3,1 0 1,-2 1 8,-2 2-13,3-2-2,-1 2 6,0-2 3,-2 4 0,0-1-3,-1-2 0,1 3 8,-2-1-9,2 0-5,-3 2 11,-1-2-5,-5 1 1,1 2-4,6 0 0,-6 0 3,1 0-4,-1 0 4,1 0 1,1-3-6,-2 4-5,-1 1 3,2-2-12,1 2-2,0 1 3,-1-1-10,-1 4 2,3-5-10,1 4-11,-3-2-4,-1 2-6,1 2-12,1-2-10,0 0-12,1 3-19,-3 0-23,1-1-12,1 0-11,-1 2-20,2 2-14,3-3-18,-4 1-18,4 4-165,-1-2-426,2 2 189</inkml:trace>
  <inkml:trace contextRef="#ctx0" brushRef="#br0" timeOffset="5033.9966">8300 4727 76,'0'-6'194,"-1"0"-16,1-3-3,-3 1-7,2-2-11,-3 3-7,2-1-7,-1-1-14,-2 0-14,1-1-13,0 2-9,-1-1-12,-1 1-1,-2 1-6,4 0-4,-1-3-6,0 6-7,1-1-1,-4 3-11,1 1-5,1-1-3,6 2 5,-13 0-12,3 2-4,3 0-1,-3 2-5,3-1-5,-3 3 1,4 3 1,0 0-3,-1 2-3,0-5-4,4 5 0,2 1 1,-2 2 4,2-1-9,2-1 2,-1-1-2,4 5 2,-1-4 3,-3 2-6,7 0-1,-2-2 1,2 3 0,-2-5-2,0-3 2,0 0-2,4 0 2,-2 2-3,-1-4 2,0-2 0,2-2-1,-2-1-1,1 0 5,-1 0-4,3 0 4,-1-1-3,-2-3 0,2-2 2,-1-1-3,2 0 2,-4 0 1,3-4-3,-4 1 0,3-1 0,-4 2 3,2-4-3,-2 2 1,2 1 4,-4-2 3,-1 0 3,3 1 3,-3 2 7,-3 0 3,6 1-2,-3-2 7,0 4 5,0 1 2,0 0-1,0 1 0,0 4-6,0-6-3,0 6-6,2-5 0,-2 5-1,0 0-7,0 0 1,0 0-2,0 0 0,5 12-2,-2-4 5,-2-1-2,3 4 1,-3 2 7,2 3 0,-2 0 4,3 2 1,-3 1-1,3 6-2,3 1 2,-4 1-2,4-2-3,-3 0-1,-3 1-3,4 0 0,-1 3 0,1-3-1,-1-6-4,-3 6 2,0-8-2,7 7 5,-6-8-6,0-1 7,0-5-4,0 0-12,0 1 6,-1-7-1,0 3-2,2-2 5,-1 1-5,-2-4 2,3 1 1,-1-1 6,-2-3 9,0 5 18,0-5 5,0 0 6,0 0-10,0 0-1,0 0-1,5-15-5,-3 7-1,1-1-1,1-3-3,-2-1-8,1 1 4,-2-1-7,-1-2 8,3-4 3,4 2 8,-2-1-3,2-3-9,-2 4-13,0-1 4,3 2 13,-3-1-14,1 0-3,-2 8-5,-3-3-4,3 2 14,1 0-7,0 0 2,-1 3-12,-3-5-3,3 5-1,-2-2-27,1 6-16,0-3-13,-2 1-13,1 1-24,0 0-23,-1-1-21,2 0-14,-3-1-25,5 6-27,-5-5-26,4 4-17,-4 1-181,1-5-468,3 2 207</inkml:trace>
  <inkml:trace contextRef="#ctx0" brushRef="#br0" timeOffset="5312.8065">8689 4717 57,'0'0'249,"2"4"-22,-2-2-11,0 3-2,0-5-4,0 8-21,0-1-11,1 1-12,1 2-7,-2-1-9,0 3-15,0-2-8,0 2-11,0 0-9,-2-2-9,4 6-9,-2-5-12,0 0-9,0-1-4,0 1-7,-2-1-7,1-3-5,-1 0-12,4 0-14,-2-2-25,-4-1-20,6 1-33,-4 1-24,2-1-50,-2-1-41,4 0-55,-4 0-170,2-4-432,0 0 193</inkml:trace>
  <inkml:trace contextRef="#ctx0" brushRef="#br0" timeOffset="8062.9742">11907 4279 30,'-5'0'117,"-1"-1"-8,6 1-8,-10-1-3,10 1-9,-14 1-3,5 0 4,1 0-11,-1 1 9,-5 1-4,5 0-9,-1 0-9,-3-1 0,4 1 0,-6 0-4,7 4-4,-6-2-1,-4-3-9,5 3 2,1 2 1,-3 1-2,3-3-2,0 3-4,2-3 1,-6 5 3,4-4-7,1 2-5,-1 0 0,2-2-7,-3 0-3,4 2 3,1-1-4,-2 3 2,1-3-4,0 1 2,-1 2 1,1 3-5,0-3-2,-1-3-1,4 9-2,-1-6 0,-1 1 0,2-2-1,1 4 1,-3-4-1,2 3-3,0 1 4,2-2-7,-1 1 6,1 0 4,-1-2 6,1 2-4,0-2 1,1 2-3,2 0 0,-3 0 0,3-2-6,1 2 1,-1-2 2,-2 1-2,3-2 0,-1 2-2,1 0 2,0 1 5,1 4 2,-1-2 13,0 1-3,5 4-2,-2-7-4,-2 0 2,1-1-3,3 5 1,-3-3-4,1-2-3,2 1 2,1-2-6,-1 0 0,-1 0-1,5-1 1,-2 3 3,1 0-5,-2-5 3,4 3-6,-4 0-1,2-1 0,1 1 1,-2-2 3,1 2 0,2-3 3,-1 1-2,-4 0 4,3 0-5,2-1-5,-1 0 5,2 0 3,0-2 2,0 2 2,0-2-6,1 2 3,-1 0-2,1-4 1,0 4 1,0-4 5,4 7-5,2-9 0,-5 4 5,-2 0-7,3 1-1,3 0-1,-2-3 1,-3 0 1,6 3 1,-7-1-7,1-2 2,0 2-5,6-2 6,-6 1-3,-2-1 2,5-1 2,-2 0 1,6 1 1,-3-1 7,-2-1-3,6 3-3,-6-1 6,3 0-7,-2-2 0,-1 2 0,0-5-5,-1 4 3,6-4 3,0 2-2,-6 2 0,6-4 0,-8 2 3,1-1-2,2 0 2,-1 0 11,1-1-14,-1 0 0,1 2 1,-1-3 6,1 0-5,-1 2-3,0-3 7,6-1-2,-3 1-9,2-1 7,-6 1-1,0 3 21,-1-4-34,0 2 8,-1-3-2,2 3-1,-1 0-1,1-3 2,-1 2 0,-2 0-1,0-3 0,-2 2 1,3-3 5,-1 3 3,-3 1 5,8-3-4,-4 0-5,1-1 0,-3 1 2,3 0 17,-2 0-15,-1-1-2,0-1-1,-1 0-4,1-1 4,4 2-1,-3-4-3,-2 4 3,-1-2 2,-1 3 4,0-2-7,0-1 10,-1 6 4,-3-6-4,7 1 5,-3 1-9,0-1 2,-2 1 4,-2 1-2,3-3-9,-3-1 5,3 1 2,-2-1-2,1-2-3,0 2-8,-2 0 16,-1-1-7,5-1-6,-5 3 6,1-1 0,-1 1 3,-1 0-8,1-1-4,1 0 4,-1 2-2,2-1 12,-5 0-19,3 2 0,-5 1-1,5-2 15,0-1-6,0 3-5,-1-2 9,1-2-10,0 0-1,-4 4 1,2-3 8,2 3-11,-2 2-1,2-4 6,-4-1-6,3 0 22,-3 1-8,0-1-2,3 1-17,-3 0 14,0 0-6,3-1 0,0 0 5,-3-2-7,0 8 2,0-4 3,-4-1 2,6 1 5,-3 3-15,2-7 3,-2 4 5,1 0-9,1 3-6,-1 0 11,1-2 15,-2 1-15,3 0-2,-3 0 3,1 0 7,-2 0-4,1-1-7,1 2 7,0-1 2,-2 1 6,3 2-8,-3-2-13,0 0 9,2 0 0,-1 2 2,-1-1-1,1-1 0,2 0 5,-2 2-7,0 1 9,-2-2-20,0 1 6,-1-1 11,3 1-1,1 1-1,-1-1 2,-4 1-3,5-1 1,-1-1-1,1 0-14,-1 3 13,-4 1-5,4-3 0,0-1 6,-3 3 3,3-1 6,0 0 2,5 2-15,-9-4-4,0 4 9,4-1 2,-4-2-5,3 3-5,-1-3 3,0 2 6,1 0-8,-5-1 0,5 2-2,-2-1 4,1-1-5,-4 0 3,2 2 4,1 0-4,0-2 8,-4 2-5,3-2 9,-2 1-8,1 1-3,-2-1-2,-2 0 6,6 1 3,-4-2 0,-2 2-13,4-2 14,-4 0 4,3 1-6,-2-1-1,3 2-7,-2-4 9,-2 1 0,1 0-3,1 2 0,-2 0-9,-5 0 8,1-1 11,1 2-26,0 0-6,2-1 2,2 2-17,-6 1 5,-3-2-13,3 0 0,0 0 1,1 2 0,0 1-15,-1 1 1,4 2-13,-3-3-4,1 2-12,-1 1-10,4 3-16,-5 1-10,0 3-12,3-4-12,0 7-8,1-3-3,1 1-7,3 3-22,0 0-16,-4 3-20,3-3-136,1-3-389,-1 3 173</inkml:trace>
  <inkml:trace contextRef="#ctx0" brushRef="#br0" timeOffset="10371.9455">12785 4235 73,'-5'-2'164,"3"-3"-16,-1 2-4,2-1 0,1 0 5,0 4-11,-4-6-6,0 0-12,2 2-9,-2-1 6,1 1-6,-1 0-5,-2-1-11,1 0-3,0-1-8,-5 1-7,-2 1 6,6-3-6,-3 0-9,2 3-3,-3-2-12,-3 1-3,3 1-2,1-1-4,-4 1-5,2-1 2,-2 1 1,2-2-4,-6-1 4,5 3-12,0 1-2,-1 0-3,-1 2-1,2-3-2,-1 1-2,1 0-7,-1 1 1,-1 0 1,4 1-1,-3-1-3,0-1 0,0 3 0,-1 0-4,4 0 3,-4 0-4,-1 0 0,5 3-2,-3-3-4,0 0 4,-2-3-1,2 6 3,0-3-4,2 2 1,-2 0 5,-5 0-6,5-1 1,-1 2-2,1 0 0,-2 1-2,2-3-3,-6 2 8,1-1-3,0 0-1,5 2 0,1-1-2,0-1 2,-1 0 4,2 1-1,1 0 2,-4 2-5,2-3 3,-2 0-3,5 1 1,0 1 4,-2-1-6,3-1 4,-1 3-4,1-4 0,-3 1 3,3-1-4,1 1 2,-4-1 6,2-1-1,0 3-4,-4-1 1,3 1 3,1-3 2,-2 4-5,1 1-1,2-5 2,1 3 2,-1-2-3,3 0-1,-4 1 3,2 0 1,1 0 0,1-1-6,-3 2 2,3-3 3,-5 4 0,6-3 2,-5-1-9,3 4 5,0-2-4,-1 1 5,1 0-2,-1-1 0,2 2 0,0-4-2,5 0 1,-9 3 0,3 2 2,2-2-3,0-1 6,-3 2-1,3-1-7,0-1 2,-1 1 1,1 1-2,-4-3 1,5 2 1,-5 1 1,5 0 0,-3-1-2,0 2 3,1 0-1,-2-2-2,-1 2 4,4 2-2,-2-2 1,-2 0-2,4 1 0,-2-2 0,1 1-3,-2 0 0,5 1-3,-5 1 6,1-3 2,1 3-3,0-1-3,-3 1 7,3 1 4,-2-3-6,1 2 0,1 4-1,0-5-4,1 0 5,-2 2 2,0-2-4,0 0 2,1 2-4,0 1-1,0-5 3,1 4-1,-1-2 2,3 0 1,-1-1 11,0 3-6,1-1-6,-3-1 2,1 2 0,1 0-6,1 0 5,-1 0-3,-1-1 3,1 3-2,-1-5 1,4 2 0,-2-1 0,-1 2-3,0 0 4,0 0 0,1-1 2,-2 1 0,0 3 0,-1-4-4,0 4 3,4-5-4,-2 5 2,2-5-1,0 4 8,-2-3-7,2 3 1,-2-3-1,1 1 2,-2-2 1,4 5-2,0-6-1,-4 6-1,3-5-2,1 5 1,-3-6 5,2 7-7,1-3 4,0-1 1,-1 0 1,-2 2-5,3-1 2,3 1 5,-2-1-3,-1 1-2,0 1 2,0-4-1,1 4 1,3-1 0,0-1-1,-4 3 4,4-2-4,-2-2-3,2 2 5,0-2-1,-1 2 2,-1 0-4,2-1 4,0 0-2,1 1-3,-1 0 1,0 0 6,1-2-6,-2 4 4,-1-3-1,3-2-3,-1 3 2,1-5 1,-1 4-4,-2-1 2,5 1-1,-1-3 4,-2 1-1,2-2-1,-1 0-1,0-1 0,2 4 0,1 0 1,0-2 5,-3 0-7,1-2 2,1 2-6,2 2 5,1-3 0,2 4 1,-2-3 1,0-1 1,2 4-2,1-2 0,-3-2 4,5 5-2,-5-5 1,2 2 3,-1 0-4,4 0-2,-3-2 2,-2 3 5,-2-3-7,4 2 1,-1-3-2,-2 2 1,5 1-2,-5-2 1,0-1 3,2 1-2,1-2-3,-1 1 4,0 1-1,-2-1 0,1 1 0,0 1-1,-3-1 3,2-1-1,-2 1 1,1-1 0,-2-1 3,3 2-5,0-3-5,-3 2 3,3 2 1,0-3 3,0-1-3,0 3 4,-2-3-8,0 1 7,2-1 3,-4 0-2,4 1-6,-2 0 3,4-1 1,1-2 0,-3 1 6,-2 0-3,2 2-1,-1-2 0,5 0-2,-7 2 1,4-3 1,-2 2-4,-2-2 5,2 0-9,0 1 2,-3-1 5,5 2 0,-2-2 6,1 0 1,-2 2-4,2-2 5,-1 1-5,0 0 5,2-1-5,0-1 4,-4-2-4,7 5 0,-3-4 1,3 2-2,0-2-3,-3 2 1,1-1-1,-1-3 3,0 3-3,0-1 2,0-1-3,-2 2 2,0-3 2,0 2 5,0 0-4,-1-1-4,-1 1-2,1-1 1,-7 3 2,13-2-4,-7 0 6,1 1-2,5-5-2,-5-2 1,1 3 0,0 0 4,-1 0-3,0 0-1,3-1 5,-5 6-9,4-5 4,0-1-4,-2 0 6,4 1-4,-3 0 1,-2 0 4,-1 0 1,2 3-4,0-5 9,-1 2-7,-2 0 2,4-2-1,-3 3-5,1-2 1,1 2 6,-1-1-4,1-3 4,1 3 2,2-2-8,-5-1 2,4-1-2,0 2-2,-2 0-2,2 1 3,-1 0 3,-1 1 2,-1-1-1,0 0-2,2-2 0,-2 3-2,3-2 2,-1-2 0,-2 1 5,-2 3-6,4 0-1,-3-3 3,1 2 4,-2-1-3,2 0-5,-3-1 7,7 1-9,-6-3 6,1 1-1,-1-1-6,1 3 10,-1-4-3,2 5 0,-3-2 6,1-1-3,-3 2-5,4-4 4,-2 2-7,-1 3 4,0 0-2,0-4 4,2 1-4,-2 2 6,2 1 2,-1-2-8,1 2 3,0-4-6,-1 3 8,1-3 0,-1 3-2,0-4-1,1 5 2,0-6-1,1 5 3,-1 0 14,0-5-4,-1 4-4,0-1 5,2-1-3,-1 0-1,-3 1-2,2-1-4,-3 0-2,4 1 3,-3 0 5,-1 0 8,2 2-10,1-4-3,-3 0 1,0 2-8,4-4 4,-4 4 20,0 1-19,3-1 8,-3 0-3,0 1 21,0 2 1,3-7-1,1 1-6,-4 2-4,0-2-8,0 5 10,0-3-2,3 5 10,-6-4-15,3 1 3,0-4-11,-1 3-1,-5-3 2,6 2-3,0 0 1,-3 0 7,-2-1-9,3 1 7,0 0-3,-2 0 13,3 0-9,-5-1-5,3 3-9,-4-4 7,0 2-6,3 0 0,-3 0-1,-4 2-5,6-2 1,-2 0 5,-1-2 1,-1 4-4,0 0-10,-1 1-13,1 0 2,0-1-20,-5 0-11,2 3-22,2 0-30,-1 1-26,-2 1-37,0 0-39,0 2-27,3 0-48,-3 2-204,-1-1-527,1 1 232</inkml:trace>
  <inkml:trace contextRef="#ctx0" brushRef="#br0" timeOffset="11234.6569">12102 4734 90,'-2'-7'181,"2"1"-16,-1 2-5,0-5-14,-2 1-12,2-3-9,-2 2-1,0 0-5,1-3-14,-4 2-7,2-1-12,0 6-3,1-5-2,-4 3-7,3 0-7,-3 0-1,-1 1-8,4 3-2,-5-4-5,-1 1-10,-3 5 0,4 0-3,-3 5-8,1-2 0,2 1-2,-3 2-7,3 2 2,-2 1-3,0 1-1,3 0-4,-2 3 1,-1 2 0,4-4-5,1 4 1,0 0-1,5 2-3,2-1 4,1-3 3,-2-1-8,2 2 5,1-1-2,-1 0-3,5-1 2,-2-5-2,4 4 1,-5-5-5,1-1 10,1 1-7,1-1 0,0-1-3,4 0 3,-5-1 0,5-1-3,2-4 2,-4 0-1,1-1 1,-1-2 1,0-1-1,-1 3-4,0-3 3,-1-2-2,1-2 2,-4 1-2,5-1 1,-4 1-2,-1 0 6,0 0 0,-2-1 3,-2 1 2,1 4-7,-1-5 2,0 3 18,0 3 5,2-2 8,-2 7-5,0 0 1,0-7-5,0 2-10,0 5 0,0 0-4,0 0-1,0 0 0,0 0-6,1 12 7,-1-3-1,1-1-5,0 4 7,1 5 3,3 0 0,-3 2 6,0 1 1,3 4 4,-1 3-2,-1 1-3,1-3 3,4 2-6,-3 5 1,-4-1-5,4-3 0,-2 1-1,-1-2-4,2 0 0,-2-3-2,-1-5 3,1-9-6,0 1 0,-1 2 3,-1-3-7,0-5 7,1 2-2,2-2 10,-2-1 18,-1-4 6,0 0 2,0 0-3,0 0-4,0 0 1,5-10-5,-5 2 0,2-3-11,0-3 6,1 2-14,-2-5 11,-1 0-3,4-1-11,-3 0 5,4 2-9,-3-4 4,0 2 1,3 2-1,-2-4-4,-1 6 0,2-3-7,-3 5 7,3 0-3,0 0 0,-4 3 0,1-1-21,3 3-17,1-3-11,-5 5-24,1-2-23,3 1-13,-1-2-23,-2 4-16,0-1-16,2-2-16,1 2-23,1 2-9,-1-3-19,1 3-170,-3 3-429,2-2 190</inkml:trace>
  <inkml:trace contextRef="#ctx0" brushRef="#br0" timeOffset="11627.9375">12341 4758 35,'2'-4'198,"1"0"-4,-2-1-16,3 2-9,0-2-19,0 0-9,4-2-15,2 2-12,-3 0-7,5 0-16,-6 2-3,0 1-10,1 0-10,-1-1-8,2 3-2,-6-2-4,-2 2-9,12 2-4,-7 3-6,-4-2 0,4 3-3,-2-3-6,-2 3 4,-1 2-3,0 1-3,0 2 7,-5 4 1,1-6-2,-2 4 4,-2 4 0,-2-1 2,0 1 1,0-3 0,-1 1-1,1 0-2,1-2-7,1-5-4,3 2 5,0-2-2,0-1 2,3-2-1,-1 2-4,-1-5 2,4 3 0,0 1-5,0-6 1,4 4 10,0-4 0,-4 0 3,11-4-6,-2 0 3,4 0-2,1 0-6,0-4 2,5 0 0,-1 1-3,0-3-5,0 1-1,-1-1 2,-1 1-4,-5 2 0,0-1-4,1 0-3,-2 4 4,-5 1-2,2-1-4,-1-1-14,-3 2-16,1 0-24,-4 3-29,4-1-32,-4 1-34,0 0-20,-2-6-48,2 6-193,0 0-438,-7-4 193</inkml:trace>
  <inkml:trace contextRef="#ctx0" brushRef="#br0" timeOffset="13485.8777">12341 4052 57,'-4'-3'72,"1"-1"-7,1-3-3,-1 2 17,-2-3-9,1 0 3,-1-1-8,3 1 8,-3-2-2,2 0 10,-3 0-7,-1-5-8,0 2 8,0 2-5,3-2 11,-1 4 2,-1-11-12,-2 4-3,7 5 9,-5-6-19,4-3-1,1 11 7,-2-7-9,3-1 1,3 2-1,0 1-3,0-3-6,4-2-3,4 1 3,1-4 1,-2 7 1,4-2 0,3-2-6,3-2-15,-1 3 1,2 1-4,0-3-1,2 3 0,-1 0 1,-3 0 3,-1 5-8,0-1-6,-2 1-1,4 1 3,2-2-5,2 1-6,-6 3 6,-2 1-6,2 1-1,-1-1 7,-1 2-4,1 1 0,-4 1-3,5 1 5,-4 0-5,-3 1-1,3 5 5,-1-3-7,0 0 4,-3 3 3,0 0-5,2 0 1,-3 2-2,2 1 1,-1-2 0,-1 3-2,0 0 3,4 0 1,-4 0 3,-4 3-7,4-2 7,0 2-5,-4 0 0,3 0 1,-3-1 2,1 3-4,1 3 3,-1 2-2,-2-4 2,1 4 6,-1-5-2,-3 5-2,1 1 6,-1-2-1,1 1 0,-4 2-1,1 1 5,-1-2-1,4 0 1,-4 1 3,2-2 1,-1 1-2,-2 0 0,3-1-4,-2 4 1,-2-3 3,0 7 4,0-7 7,2 8-6,-1-5-1,-3-3 2,2 6-5,-1-6-3,4-1 0,-6-3-3,2 3 5,0-5-3,-1 1 0,2-2-1,1-1 2,-3 1-6,2-1-2,1 0 4,2-3-3,-5 2 1,6-3-2,-7 1-1,6-3 4,-1 3-5,-1-1-2,-1-2 6,1 1-2,0 2-4,0-2 1,-1-3-6,3 5-8,-3-3-9,3 0-2,-3-3-8,4-1-7,-4 4-12,0 0-7,4-4-14,-3 3-11,3-3-24,0 0-35,0 0-27,0 0-20,-9-10-149,9 10-362,-3-7 161</inkml:trace>
  <inkml:trace contextRef="#ctx0" brushRef="#br0" timeOffset="14054.6107">12824 3955 134,'-2'-2'201,"2"2"-19,0 0-21,0 0-14,0 0-14,-12 8-16,9-3-10,-1 0-20,1 3 1,0-3-9,-2 6-12,1-7-8,0 7 3,0-5-9,2 6-3,-2-3-9,0 0-7,3 2-1,-2 0-4,2-5 0,0 1 3,-3 0-6,4 3-1,-2-3 0,4-1 3,-4 0 1,2-1 1,0 1-2,2-2 0,0-2-1,-2 4-6,4-4 11,-4-2-7,3 7 2,-2-6 3,-1-1 4,8 1-3,-8-1 0,11 0-1,-3-1-2,-2 0 0,8-3-2,-3-1-5,5-1-3,2-1-2,-4 3 3,0-2-6,5 1-4,-3-2 0,0 1 2,-3 1-1,-2-1 0,1 2 1,-3-2-3,2 4-1,-2-3 0,-2 2-1,-1 1-1,2-1 1,-2 0 0,-2 2 2,0-1-8,1-1 3,0 0 4,1 1-4,2-2 3,-4-2-8,-3 1 5,2 1-1,0-1 2,-1-2 1,-1 2 10,-1 2 3,2-4-1,0 0 2,-4 0 7,0-1 4,1 0-5,-3 2-4,-1-1 1,1 2-8,-1-6 5,-2 2-6,-2 4 1,2-2 3,-1-2 3,0 1-3,-2 2-4,3-2-1,-1 4-2,-2-4 12,4 6-14,-3-6 0,2 4-1,0 1-3,-1 2-2,0-2-2,3-1-11,-2 0-1,-1 2-14,5 2-10,-4-3-19,7 3-7,-8 0-19,8 0-21,0 0-5,0 0-15,-17 3-23,17-3-18,-5 2-9,5 2-25,-4 1-112,4-5-333,-7 3 149</inkml:trace>
  <inkml:trace contextRef="#ctx0" brushRef="#br0" timeOffset="14702.8496">13215 3706 71,'-5'-3'202,"0"1"-4,1 0-19,4 2-16,-5-6-12,3 1-21,2 1-18,3-1-5,1 3-14,0-5-2,2 4-12,4-2-6,-1 2-7,5-4-10,-6 4-6,5 3-11,1-3 1,-3 3-1,-1-2-7,2 4-4,1-2-2,1 2 1,1 0 2,-2 0-6,-4 3-3,1-2 0,0 4-6,-1-1-3,1 0 5,-2-1-5,0 4 3,-4-3-5,-1 3-1,1-1-2,-4-1 2,0 3 0,0-1 2,0 3-6,-4 0 3,2-2-1,-2 2 2,-5-5-9,5 3 10,-3-1 0,0 0 4,-1-1 12,1 1-10,-2-3-2,1-1 3,0 3-6,2-4 7,-1 0-3,0 0 8,3 0 2,-1-1 4,1-1 1,0 1 1,4-3-2,-6 1-1,2 3-4,4-4 1,-4 1-3,4-1 0,0 0-5,0 0-5,0 0 3,0 0-1,0 0-7,0 0 1,0 0 6,26-6 1,-14 3-3,8 1 4,-2-3-8,2 0 3,7 0 1,4-4 0,-1 4 2,1 1 2,5-1-1,-4-5-4,3 3 6,-7 4-1,2-4-4,-7 6 6,-4 0-7,-7 0-1,2-2 1,-4 1 0,-1-1 5,1 1 9,-5 0 0,2 0 12,-2 1 0,-5 1 0,5-1-3,-5 1-5,0 0 2,0 0-6,0 0-9,0 0-10,-3-9-16,3 9-15,-5-4-21,5 4-23,0 0-48,-10-5-29,6 2-46,-2 1-48,-2-1-170,-2-2-444,1 2 196</inkml:trace>
  <inkml:trace contextRef="#ctx0" brushRef="#br0" timeOffset="15834.7803">12808 3953 112,'0'0'121,"0"0"-5,0 0-6,-6-3 0,6 3-9,0 0 0,0 0-5,0 0 5,0 0-24,0 0 9,0 0-29,0 0-4,0 0 6,0 0 10,0 0 1,0 0-6,0 0-9,0 0-9,5 11 2,-4-6 17,1 0 11,-2 1-7,5-1-6,-3 2-1,2-1 4,-3 0 1,1 3-10,0-1-4,2 8 1,-4-5-4,4 1-2,-3-1 3,1-1-21,0 4 9,-1-3-15,4-1 4,-3 1 0,0-1-7,-1-3 0,3-2-5,-1 3 4,-2-3-6,-1 2 1,0-5-1,0-2-2,2 6 2,-2-2-2,0-4-3,2 2 5,-2 1 5,0-3 7,0 0 2,0 4 5,0-4-4,0 0 6,0 0-4,0 0-6,0 0 4,0 0-5,0 0-6,0 0 4,5-12-3,-5 8 4,0 4-9,-1-8-1,2-1-2,-2 1-7,1 1 3,0 0 0,-3-1-4,3 1 0,0-4 1,-1 5-1,1-2 3,0 1-5,-2-3 4,2 3-2,0 2 3,2-4 0,-2 4-7,1 1-1,-1-3-1,0 2 3,0 2-5,0-2 0,0 0 2,3 2 2,-3 3-3,1-4 2,2 1 0,-3-2 2,7 3-1,-7 2 3,7-2-6,-5 0 4,5 2-3,-1-3 6,2-1-6,-2 7 0,2-3 3,3 0-3,1 0 4,-1 0-8,2 0 3,0 0 3,6 0-2,-2 0 4,1 0-2,-4 0-5,3 0 2,0 0-2,1 0 0,-3-3 0,-2 6-1,-1-3 10,-1-4-10,-1 4 1,-2-1 4,0-2 2,-4 3-1,-4 0 1,10 0-1,-6-3 5,-4 3-4,5-2 2,-5 2 0,2-3 3,-2-1-3,0 4 4,0-8 0,0 5-1,-2 0 3,-1-2-2,-3-1 1,3 1-2,-6 1-1,2-2 0,-4-1 14,1 3-17,-4-3-4,1 3 4,-3-4 0,-1 0 0,-2 3-3,-3-2 5,8 5 8,-5-3-10,1 5-2,-1-3-1,7 1 2,0 0-1,1 1 1,-3 1-1,3 1-1,3-2 8,-1 1-3,-1 1-6,5-2 0,5 1 9,-12 0-23,8-2-11,4 2-17,0 0-15,-11 0-24,11 0-33,-9 7-22,9-7-29,-3 7-33,3-6-31,0-1-123,-1 6-384,1-6 170</inkml:trace>
  <inkml:trace contextRef="#ctx0" brushRef="#br0" timeOffset="18823.8724">9110 4872 47,'0'0'134,"9"3"0,-4-1-10,3 2-2,2-3-9,3 1 7,2-2-2,3-3-17,3 2-5,5-4 2,3 3 1,-1-1-4,-1 0-8,2-4-3,3 4-11,1 2-4,-1 0 10,3-1-12,-1-1-4,-1 3-8,3 0-2,-4 0-6,3-2-5,2 2 0,-3 0-5,16-2-6,-12 1 5,-2-2-2,1 3-6,2-3-1,0 2 0,17-4 6,-3-3-4,3 7-4,-18-4-5,17 2 5,-2-4-2,-16 5-4,-1-3 0,0 3-4,1-3-2,-1 2 1,0 1-2,-1-1-1,-3 0 3,-2-1-5,1-2 3,-4 2-5,1 0 3,0-1-4,0 1 1,-6 1-1,6 0 1,-9 1-2,3-2 0,-4-1-1,2 2 0,-1 0 0,-2 1 1,2-2 3,-5 3 0,3-2-6,-2 2-3,-1 0 6,-3 0 1,0 1-3,0-3 2,0 3-2,-1-1 0,-3 1-2,1 1-2,-1-2 4,-1 1-2,2-2 5,-1 0-7,2 0 3,1 4 0,3-5-2,0 1-1,-3 2 2,3-2-2,-2 2 6,1 0-3,-3 0 2,1-1-6,-2 1 4,-2 0-1,2 0 0,-2 0-1,-6 0-2,10 0 2,-10 0 1,7-2 0,-7 2-1,6-3 0,-6 3 1,0 0 1,0 0 1,0 0-2,9 3 1,-9-3 3,0 0-4,0 0-4,0 0-4,0 0 1,0 0-20,0 0-9,0 0 1,-25-3-1,16 3 2,-4 0-5,0 0 0,-2-2-5,-1-3 3,-3 1 3,4 3-2,-2-2-5,4 1-5,-2-2 10,4 0 4,-6 0-1,4 1 5,1-2 3,1-1 6,2 0-6,1 4 7,0-2 3,-1 0 5,1 0 11,3 1 2,0-1 5,1 2 4,0-2-2,4 4 2,-2-3 2,2 3-5,-7-2 3,7 2-6,-3-3 4,3 3-3,0 0-1,0 0-3,0 0 2,0 0-1,-7 8 8,11-2 4,-3 4 9,1-5 11,0 7-7,-2-1 3,0-5 2,5 9-3,-2 2 5,2-6 4,-4 6-1,3-5-6,0 3 11,2 2-6,-2-3-4,-1-2-1,-1-2-5,3 0-1,-1 2 0,-2-3-4,0 1 3,1-1-8,0-3-1,0 1 1,-1 0-3,0-5-2,0 2-3,-1 1 6,-1-5 0,2 5 1,-2-5 11,2 3 5,-2-3 2,0 0-2,0 0-1,0 0-4,3-11 2,-3 4-9,0 0-1,-1-3 3,2-1-6,-4-4-2,3-2-1,0 1-4,-2-1 1,0 0-1,0-2 0,2 0-1,-3 0-5,1 4-1,0 1 4,2-1-2,-1 2 0,-2 2-1,0-5-2,1 5 0,1-1 3,0 7 0,0-5 1,-2 4-3,2 1 0,1 2 0,1-1-4,-1 4 0,-2-5 1,-1 2 2,3 3-7,0-5 3,0 5 0,0 0 1,0 0 3,0 0-6,8 9 3,-5-5 0,3 2 3,5-3-2,0 6 2,1-2 1,2 3 5,3 1-5,-3-2 2,5-1-3,-3 1 2,0-2-1,2 2-2,-1-2 4,3 4 0,-1-6-2,2 4 2,0-4 1,-3 2-4,-1-3 3,1-1-4,-4 1 3,-3-2 0,1 0 3,-2 1-2,-5-3-2,4 1 1,-5 1-2,2-2 10,-1 3-7,2-3 1,-7 0 0,5 1 4,-5-1 4,4 1 4,-4-1 0,0 0 6,1 3 5,-1-3 0,0 0-2,0 0-4,0 0 1,0 0-8,0 0 0,-10 3-6,2 0 4,0 1-4,-3-2-6,-2 1-2,-5 2-12,0 2-13,-1-3-20,-1 4-11,-1-2-26,-4 5-27,-1-4-28,-2 5-22,9-2-17,2-3-36,0 1-180,-2 3-424,2-6 187</inkml:trace>
  <inkml:trace contextRef="#ctx0" brushRef="#br0" timeOffset="19475.8671">10813 4997 133,'-1'-5'264,"-1"1"-32,-2 1-22,0-1-13,-1-1-14,3 3-10,-2-1-6,1 1-27,-3-3-16,-2 5-10,2-2-10,-2 2-12,-2 0-10,-3 1-8,0 3-9,1-2-1,-3 0-11,5 3-4,-5 2-4,-2-2-6,1-1-2,-2 6-4,4-3 1,-4 2-8,1 0-4,2-1-2,2-2-3,4 4-3,-5-4 0,5 3-3,0-1-2,4-3 2,0 2-3,1-1-5,3-1 1,1 1-1,0-2 1,1 0 1,0-1 0,3 1 1,3-1-2,3 0-1,-4-3 0,6 0 2,1 1-4,-2-2 1,4-2-2,-2 3 0,0 0 0,0-3 1,-2-1-1,3 2-1,-5-1 0,0 1-1,-4 2 2,2-3 6,-4 1-2,1 0 3,-1-1 2,-3 3 5,2-2-7,-2 2 0,0 0 3,0 0-4,-5-5 3,-2 3-8,7 2 4,-16 3-1,5-2 2,-3 6-2,1-3-4,-6 2-3,1 5 5,0-5-1,0 4-2,0 1 5,2-1-5,-1 0 3,3-1 1,1 0-4,2 4 3,3-5-1,1-1 2,5-1-4,-2 0 0,2 2-1,0-1 1,4-2 0,0-1 1,2 0 2,1 0-3,5 0 0,-1-2 3,-1-1-8,7-1 4,-1 0 4,8-1-1,-1-3 0,-1-1 1,8 0 0,0 1-7,-1-4 6,-1-1 2,-10 5-4,2-1 1,0-1 0,-8 1-3,2 1-6,-3 1 5,-3 1-6,-1-1-7,1 1-14,-3-1-17,-2 1-17,-1 2-30,0 0-32,3-4-37,0 3-24,-3 1-188,0 0-405,-6-7 180</inkml:trace>
  <inkml:trace contextRef="#ctx0" brushRef="#br0" timeOffset="22686.6248">5066 5036 34,'0'0'58,"0"0"1,0 0-11,0 0 0,0 0 5,0 0 2,0 0-10,0 0 2,0 6-5,0-6-10,0 0 6,0 0-12,10 3 14,-10-3-1,4 3 3,4-1 14,-2 0-8,0-1 2,6 0 5,-4 2-5,7-2 3,-2 0 7,6-2 5,-1 1-9,4-2 2,6 0-2,1-1 5,2 1-6,-2-1-3,2 1-3,-1 0-4,1 0-2,1-1-7,-3 1 3,6 1-3,-7-1-4,1-1-7,2-3 2,-1 3-6,0 1 9,2 1 1,4-2-12,-3-4 9,2 6-5,-1 0-6,3-2 8,-5 1-5,5-3-6,-1 2 2,-1 2-1,-1-4 3,-1 5 9,2-5-5,-2 2-2,-1 1 0,1 0 1,-2-1-3,-4 1 4,5 0 4,-4 2-5,1-6 5,-1 4-1,-1-2-4,-1 2 2,4-2-1,0 0-2,-1-1 0,0 1 1,2 1-3,-1 0-1,0-2-3,-8 4-1,1 0 2,5-2-4,-7 2-4,0-2 5,2 3 2,-1-3 1,-3 3-10,0 0 6,1-2-4,-1 2 0,-4-2-2,3 1 0,0 1 9,0-2-10,-4 2-1,-3 1 0,4-4 6,2 2 11,2 0-3,-6 0-1,1 0-2,1 0 6,-1 0-11,-1 2 0,5-4 3,-5 3-4,1 0 0,-3-2-3,1 2 4,1 0 3,-2 0-7,3 0-2,-1-2 5,1 0-7,0-1 4,3 2-1,-2 1-1,3-1 0,-5 1-2,-2-1 1,2-1 3,6-2-4,-8 3 7,1 1-5,2-3-3,-5 2 1,2 1 5,-4-1-3,-1 1-2,5-1 4,-5 1-1,-6 0 0,10-1-4,-5 1 0,-5 0 2,8 0 1,-3-2-3,-5 2 1,9-1 2,-9 1-7,8 0 3,1-2 3,2 0 3,-1 1 0,-3-1-5,3-1 3,-1 3-2,0 0-6,1 0 3,0 0 2,-2-1 2,-1 2-3,-7-1 2,15 3-1,-10-3 1,3 2-1,-2-2-1,-6 0 5,14 1-5,-9 0 2,2-2-1,-1 2-3,-6-1 4,11 0 2,-4 1 0,-7-1-4,10 2 1,-5-2 3,4 0-2,-9 0 0,9-3 1,-6 1 4,2 0-6,-5 2 2,11 0-3,-7-3 4,2 3-1,0-1 0,-1 0-6,4 1 7,-4-2-2,2 1-3,1-3 2,0 4 0,-2-2 0,0 1 2,1-2 0,-2 2 0,0-1 2,0 1-4,0-1-1,-1 0-1,-4 2 7,9-3-3,-9 3-2,4 0-2,-4 0 7,8-1-4,-8 1 1,0 0-2,0 0 0,6-4 2,-6 4 2,0 0-4,0 0 3,0 0-1,0 0 0,0 0 2,0 0-3,0 0 1,0-5-1,0 5 0,0 0 2,0 0-5,0 0-10,-8-5-5,2 3-6,3-1 1,-3 1 0,0 2-1,-1-2 4,-2-1-7,-1 0 0,0 2 2,0-4 4,-2 1-5,2 0 7,1-3 1,0 5 1,0-5 6,-1 2-3,4-2 2,-5 2-3,5 1 3,-3 0 2,4 0 2,-2 2 0,1-2 2,3 2 0,3 2 0,-7-6-1,4 6 1,3 0 6,-4-3-10,4 3 5,0 0-1,0 0 3,0 0 0,-3 9-7,3-9 3,2 7 2,-1-2 5,2 2 5,-2 1 1,2 0 3,-3 1 1,6 1 0,-5-2-2,2 3 1,2 1 0,-1-5 0,-3 5-1,3-2 2,-4-1-8,3 2 7,-2-1-2,-1-4-2,5 0 1,-4 2 1,2-4-2,-3 2 0,1-3 0,-1 2 1,0-5 1,3 4 1,-2-1 3,-1-3 10,0 0 5,0 0 0,1 2-8,-1-2 5,0 0-2,0-12 1,0 6-6,-2 0-3,-1 0 1,-1-5-2,-2 1-2,2-4-4,-1 2 8,1-3-8,-1 1 1,-5-1-6,7 3 7,-2-2-2,1 2-4,-1 2-2,1 0 2,3 4-2,-3-3 0,2-1 2,-1 6-4,1-2 1,2 2-2,-2 2 0,2 2 5,-1-5-9,1 5 1,0 0 1,0 0-1,0 0-3,0 0 2,0 0 6,10 15-3,-6-10 2,5 2 2,-4 0-3,3 0 2,2 2 0,4 0 1,3 1-2,-8-1 1,1-3 1,6 2-1,-2 2 5,-3-3-6,2 1-1,-2-1 4,0-1 4,1 0 1,-2-3-6,0 4 0,2-3-2,-6-1 1,2 0 3,2-2-6,-2 2 5,-2-3 1,-1 0 1,2 2-2,-2-1 4,-5-1-3,5 2 3,-5-2 9,0 0 6,5 2 10,-5-2-8,0 0 2,4 1-3,-4-1 1,0 0-6,0 0-3,0 0-5,0 0-1,-19-1-4,19 1-5,-12 1-9,2 2-11,-1-1-16,0 2-23,-4-1-23,2 1-21,-5-1-29,-2 5-24,3-1-28,-3 0-53,-7 4-133,-5-1-402,1 1 179</inkml:trace>
  <inkml:trace contextRef="#ctx0" brushRef="#br0" timeOffset="23354.6118">7134 5121 5,'0'-5'200,"-3"1"-12,3 4-15,-5-3-7,2 1-16,-2-1-16,3 1-21,2 2-1,-13-3-16,8 1-6,5 2-8,-14 3-13,5-1-7,-4 0-5,3 3-4,-3-1-6,0 3-5,-6-3-5,6 6-3,-5-3-3,3-2-6,-2 7-2,3-3 0,-2 1-2,2-2 3,-3 1-6,4 0 2,3-4-2,2 1-3,-2 0-1,5 2-2,1-4 0,-2 1-5,2 0 6,0-1-3,4 2-6,0-4 3,0-2 1,3 8 4,1-7-6,2 3 7,-2 0-4,2-4-4,4 0-2,3 0 6,-3 0-4,2 0 2,3-4 0,-3 0-3,7 2 1,-2-2 3,-5 1-1,-1 1-2,1-1 0,-3 1 2,-1 0 0,-3-1 4,0 3-3,0-2 2,-1 0 9,-4 2-4,0 0-1,5-2-3,-5 2-4,0 0 1,0 0 5,0 0-6,-14 9 1,9-4-1,-6-1-1,-3 8 2,-2-3-3,-6 7 2,4-4-3,-1 5 0,2-6 2,-3 6-1,5-2 0,5-3-1,1-2-3,-4 1 2,7-3-4,3 1 1,-1-2 2,4-2 0,-4 1 2,7 1 2,-2-4-1,2-1 1,3 1 7,1-2-3,4-1 3,3-2 0,4-2 1,7-4 0,1-1-4,0-2 0,-1 2-4,2-3 4,3 1-5,-2 1 1,0 2-5,-4-4-15,0 0-23,-6 5-24,-1-1-17,-6 1-7,-1 0-26,1 1-19,-1 0-25,-5 1-35,-1 0-115,-4-2-328,5 2 146</inkml:trace>
  <inkml:trace contextRef="#ctx0" brushRef="#br0" timeOffset="25494.7007">8107 4361 126,'0'0'158,"-15"-4"-7,11 3-4,-4-1-14,2-1-7,-2 1 1,3-1 3,-2 2-16,0-5 3,1 4-17,-1-2-12,2 1-12,0-2-5,-1-3 2,1 2-6,0 1-5,1-1 1,-1-4-7,-2-1-5,5 0-1,-5-2-8,2-4 0,1 0-7,-1 0 1,0-7 0,2 7-4,2-4-20,1-5-2,-1 2 3,1-1 1,1 5-7,-1-5 0,4 6 0,-1-6 0,1 4 0,-1-2-1,3-5-1,0 4-2,3 0 0,-2-3 2,2 3 4,0 6 0,3-5-4,-1 0 3,2 7-1,0-1-2,6-5-3,-5 1 3,0 7-1,4-4 3,-1 6-2,-3-2-4,1 2-2,-1 2 5,0 0-7,-2 4 5,4-2 1,-4 3-1,0-3-5,0 4 3,1 4 2,-3-1-1,0 2-7,4-1 6,-2 0 0,1 3 0,-2 3 3,3 1-6,-2 1 9,-1-3-2,3 7-5,0 1 0,-2-3 0,2 6 7,5 6-2,-8-7-2,1 0-1,3 6-3,-4-4 7,0 6-7,2 6 2,-3-5 4,2 1-1,-5-5-1,0 5-1,-1-2 5,-3-2 0,1 6 2,-3-8-7,0 0 8,-1-1-3,5 9-1,-6-1 3,-3-8-1,4 7 6,-2-5-4,-1-4 1,-1 1-3,0 1 3,-1-3-2,5-3 0,-4 0 1,1-2-3,3 1 2,-2-2 0,-3 0 3,5-2 1,-4-2-7,3 1 0,1-3 7,-1 3-4,-2-3-5,3 1 4,-1 0-2,1-4-3,-3 6-1,3-6 2,0 0 2,0 2-3,0-2 1,0 0-15,0 0-3,0 0-5,0 0-6,0 0-10,0 0-16,0 0-17,0 0-26,0 0-14,0 0-20,0 0-19,0 0-23,0 0-141,0 0-337,0 0 149</inkml:trace>
  <inkml:trace contextRef="#ctx0" brushRef="#br0" timeOffset="26017.8062">8457 4153 92,'-2'-4'183,"2"4"-21,0 0-12,-2-4-18,2 4-15,0 0-12,0 0-7,0 0-6,0 0 1,0 0-18,2 13-14,0-8 10,0 0-2,-1 1-2,2 0-4,0-1-9,0 5-6,1-5-1,-1 4 1,1 0-8,1-1 5,-1-1-2,0-2-5,0 0-2,2 2-6,-2-1-1,0 0 2,1-1-8,-1 1-2,-1-1 0,0 1-5,1-2-7,5-1 10,-8 2 2,6-5-8,-3 3-6,-4-3 1,9 1 1,-9-1 0,11-1 9,-6-2-8,2 3 1,-1-4-8,3 2 5,-1-4-2,-3 1 3,1 1-2,3-3-1,-1-1-3,-2 3 1,2-5 0,-2 4 2,0 1 3,2-4 0,-2 2 1,0 1-5,1-1 2,-3 2 2,-1 0 2,1-1 5,-1 1 4,0 3 0,-3-2 2,3 1 3,-3 3-5,2-5 2,-2 5-2,0 0-3,5-3 0,-5 3-4,0 0 2,0 0 0,0 0-4,0 0-1,0-4-3,0 4 0,0 0 1,0 0-5,-10 0 4,10 0-1,0 0 2,0 0-3,-13 0-2,4 3 1,-1-3 1,1 2 0,-4 0-1,2-1 6,-2 2-7,-1-2-3,4-1 0,-3 3-11,1-1 0,-3 0-16,5-1-7,-3-1-23,3 0-18,-2 1-22,6 0-17,-2 1-12,8-2-25,-14 2-24,10-2-145,4 0-347,0 0 153</inkml:trace>
  <inkml:trace contextRef="#ctx0" brushRef="#br0" timeOffset="26412.1788">8920 3684 78,'0'0'239,"-6"-4"-18,6 4-23,-4-2-25,4 2-13,-5-1-13,5 1-10,0 0 7,0 0-5,-2 15-4,1-7-9,0 4-5,-1-1-11,1-1-8,0 0-2,-3 2-3,4 0-4,-4-1-9,4 2-9,-1 1-1,0-3-3,-1 1-8,1 0-3,-1-2-9,2 3 1,-2-6-14,5 3 2,-4-2-7,-1-1-5,1 3 1,0-3-1,-2-1-8,3-1-13,-1-1-17,-2 3-17,2-3-31,-2-1-27,0 0-38,3 2-40,-3-1-37,1-2-235,2-2-470,-8 4 207</inkml:trace>
  <inkml:trace contextRef="#ctx0" brushRef="#br0" timeOffset="28842.7862">3165 5129 6,'0'0'162,"0"0"-15,0 0-12,0 0-8,6 2-1,-6-2 0,14-3-9,-1 1-4,0 0-8,4-1-4,5-4-2,5 2-3,4 3-13,-3-3-8,3-2-6,2 3-8,1-1 0,1-3-10,0 4-4,5-2-6,-4 2-6,2 1-1,-2 1-5,-2-1-1,1 1-5,-3-2 0,-2 2-4,-1 0-4,-8 1 5,-1 0-3,0-2-4,-6 2-2,0 1 0,-5 0 1,1 0-4,-1-1 1,-4 3-3,3-2-4,-8 0 3,10-1-4,-10 1-3,5 1 6,-5-1-9,7 0 0,-7 0 3,0 0-6,0 0 9,0 0-6,0 0 1,5-2-9,-5 2-2,0 0 6,0 0-3,0 0-6,-12-5-8,9 2-3,3 3 5,-11-6 1,5 3-1,0-1-1,-1 0 4,-4-3 5,4 5-1,-2-3 1,2-4-1,-3 6 2,1-2 6,-2-3-4,0 4-2,3-3 7,-1 4 1,-1-1 0,0 1 1,5 0 0,-3 1 8,-1-1 0,4-1 14,0 3-4,0 0-9,1-2 9,0 1-8,4 2 3,-9-2-1,9 2-3,-9-1-4,9 1 3,-6 3 7,6-3 5,-7 2-1,7-2-3,-6 4-3,3-3 4,-1 6-4,3-2 5,0 0 12,-2 5 1,3-4-2,0 5 2,-1-2 3,2 1 0,2 0-2,-3 2-4,1-2-1,0 2 0,2-3-4,-2 1 0,2 0-2,-2-1 5,3 1 7,-3-3-1,3 2 0,-4-1-5,1-4-3,1 5 1,0-5-4,1 3 3,-3-2-2,1-2-5,3-1 2,-4-2-4,0 5 2,4-3 4,-4-2 9,0 0 5,0 0 2,0 0-2,0 0-1,0 0-5,0 0 3,0 0-4,0 0-4,-8-15 4,7 9-5,-4 0 0,2-4-3,1 3 0,-1-2-8,-2 0 0,2 0 5,2 3-3,-2 0 0,2 1-3,0-1 0,1-1-5,-3 4 5,2-1-2,-1 0 0,2 4 0,-2-6-1,1 3-1,1 3-3,0 0 0,0-5-3,0 5 4,0 0-2,0 0-2,0 0 2,0 0 0,5-2 1,-5 2-1,0 0 1,10 3 0,-2 0-1,-3-1 1,3 1 0,-3 0 1,0-2 2,4 2 0,0-1-3,-2 1 4,4-1-3,2 2 2,-7-1-1,4 1 0,2-1-1,-2-1 0,-2-2 3,3 4-1,-2 0 2,-1-1-2,1-2-3,-5 2 4,3-1 0,-5-2 0,4 3-1,-2-2-1,1 2-2,-5-3 3,6 1 1,-3 2 0,-3-3 3,0 0-2,4 1 0,-4-1 5,3 3 1,-3-3 5,0 0 4,0 0-1,-1 5 0,1-5 4,-9 6-1,7-3 7,-7 1-7,-1 2 4,-1 1-10,-3-3 2,0 6-2,-2-4-1,-1 4-4,-1-1-12,-1 1-18,6-1-15,0-1-22,-2-3-33,7 0-41,3 0-36,1-3-40,3 2-204,-4-4-446,5 0 197</inkml:trace>
  <inkml:trace contextRef="#ctx0" brushRef="#br0" timeOffset="31117.7588">4270 4608 39,'0'0'138,"-9"0"9,9 0-7,-9-2-9,9 2-9,-10-2-2,5 1-6,1-1-4,-2 0-4,-2-4-6,3 4-10,-4-4-11,1-2-1,-3 1 0,0-1-7,2 1-6,-5-6-3,2 0-12,-4 0 16,5-2-7,-7-4-6,8 0-3,1 5-10,-8-10-3,7 1 3,1 5-3,-3-9-12,2 4 19,8 0-3,-5-2-5,2-1 0,5 0-2,-1 6-4,2-7-4,4 2 2,-1-3-3,4 5-7,-3-3-1,5 1 2,-1 7-2,2-7-5,5 0 2,-2 0-3,4 1 0,0-1-2,-3 4 0,3 2 1,-3 4-5,7-3-1,-8 3 1,1 2-1,1 2 1,0 0 0,0 1-5,-1 2 7,-4 5-5,1-3-2,2 1 0,-2 4 3,0-1-3,0 1-1,-2 1 0,4 0 2,0 5 0,-1 2-1,-3-3-3,7 3 6,-4 2 2,-1-2-8,1 0 6,0 5 0,2-2-3,-3 0 1,2 2 1,-3 2 0,-1 1-1,3-4 3,-6 6 0,2-2-3,2 2 3,-2 6-3,-4-5 3,0 2-20,0 2 5,-1-1 4,-1 3-3,3-6 0,-5 8 3,1-7 0,0 8 3,-2-11-4,0 4 1,-2-1 11,4-2-4,-4 0 3,2 0 0,0-1 2,-2-3 7,1 3-4,0-5 3,-2 5 0,-1-4-5,3-1 3,-4 0 1,5 2-4,-4-6-2,3 2 2,-2 1-1,2-4 0,0 2 2,-3-1 3,4-3-3,-3 3-5,2-1-5,2-2 3,-1 1 2,-1-2 3,1-3-6,0 6 0,0-3 0,0-3 5,0 0-4,0 0-3,-4 2 1,4-2-7,0 0-1,0 0-3,0 0-3,0 0-12,0 0-10,0 7-6,0-7-18,0 0-14,0 0-15,0 0-11,0 0-8,0 0-22,0 0 1,0 0-15,0 0-31,0 0-95,-11-12-293,10 8 129</inkml:trace>
  <inkml:trace contextRef="#ctx0" brushRef="#br0" timeOffset="31639.6418">4531 4357 73,'0'0'160,"0"0"-20,0 0-3,0 0 1,0 0-11,0 0-2,1 14-6,-1-6-7,2-1-4,-2 1-4,-1 3-8,-1-2-8,-1 2-2,3 1-3,0-3-10,-3 3-6,0 0 0,1 0-8,0-2-5,1 0-3,-2 2-4,2-5-7,-4 3-4,5-3-2,-2 0-2,1-2-5,-2-2 1,3-3-4,0 8 10,0-2 1,0-6-2,0 5 4,0-5-1,0 0-1,-1 5 2,1-5-4,0 0-4,0 0-1,0 0-5,0 0-2,0 0 5,0 0-10,16-12-3,-13 5-1,5 1 0,2 0-6,-2-2 7,2 1-6,0-3 4,2 5-8,3-7 0,-2 3 0,-3-1-3,2 5 1,-2 0-5,0 0 0,-1-2 2,-1 3-6,1-1 0,-4 4 4,2-2-3,-1-1 3,-3 1-1,3 0 4,-4 0-1,-2 3 0,5-3 2,-2 1 1,-1-2 2,-3-1-2,0 0-2,1 5 3,-2-10 2,-2 5 2,2 0 0,-3-2 3,0 0-4,1-3 0,-6 3 1,1-3 8,0 3-6,1-1 1,-3-1-1,-1 6-2,1-4-4,-2 0 2,1 2-1,1 0 0,0-1-4,3 2-4,-1 0-9,-3 1-7,6-1-9,-3-1-11,3 3-8,1-2-8,1 2-16,-1 1-11,2-2-24,3 3-15,-3-4-24,3 4-10,2-4-18,-2 4-127,0 0-327,2-7 144</inkml:trace>
  <inkml:trace contextRef="#ctx0" brushRef="#br0" timeOffset="32064.5409">4814 3938 83,'-5'8'133,"0"3"-26,-1-1-3,2 3-28,1-2 14,1 6-11,-1 0-11,4 0-6,1-2-6,2 1-5,3-1-4,-3 0 0,1-5-3,4 1 0,0-1-7,0-3-7,0 1-7,0-3 3,5-1 1,0 0-6,0-3 2,-1-1-8,-2-5-1,1 3 0,2-5 6,0 3 4,0-4 18,-4-2-4,2 3 0,-1-8 16,1 2 7,-6 2 2,-2 1 6,2-5-2,-3 4 0,-2-9-2,-1 3-11,-1 4-2,-5-4-12,-1 1 2,2 6-1,-8-3-11,2 1-9,-3 3-22,-4 3-31,4 3-17,-3 0-52,4 2-47,-6 2-165,0-6-340,5 5 151</inkml:trace>
  <inkml:trace contextRef="#ctx0" brushRef="#br0" timeOffset="38050.3978">12845 3878 28,'-6'-3'59,"6"3"-6,-9-2 6,5-1 20,4 3-18,-5-2 5,-1 1 4,6 1-12,0 0 10,-10 0-7,10 0 20,-7-1-22,5-2 3,2 3 6,-7-1-7,7 1-10,-9-3 13,9 3-4,-3-4-4,3 4 1,-4-2 2,4 2-2,-4-3-2,4 3-2,-3-4-5,3 4-5,0 0-5,0 0-8,0 0-5,0 0 6,0 0-12,0 0-2,0 0 1,0 0 1,0 0 0,7 12-4,-7-12 0,10 4-2,-6 0 11,2-2-3,0 0 2,3 3 10,0-2 1,2-3-6,0 4 1,3-1 2,-1 1 6,1 0-10,0 0-10,3 0 6,1 1-3,-1-1 0,1 2 2,-1-1-5,-3-2-3,2 1 0,1-1-1,-1 5-1,0-1-1,-3-3 0,-3 1-1,4-1-1,-2-1-2,1 1-2,-1-3 3,0 6-1,-1-4-5,0 0 5,0 1-2,-1 2-3,-3-4 3,4 2 3,-6-1-7,3 1 5,-2 0-2,-1-1-5,2-1 0,-3-1 3,1 2 1,0-2 4,-1 2-4,0 2-3,-2-5-2,4 3 2,-6-3 0,4 2 1,-4-2-2,4 3-1,-4-3 3,3 1-2,-3-1-5,3 1 10,-3-1-1,0 0-2,4 3 3,-4-3 3,0 0-5,0 0-3,4 4 0,-4-4 1,0 0 0,4 3 0,-4-3 0,0 2-1,0-2 4,0 0-1,0 0 3,0 0 4,0 0 1,0 0 1,0 0 6,0 4 5,0-4-2,0 0 6,0 0 1,0 0 8,0 0-3,-3 5-1,3-5-7,-2 3-2,-2 0 4,0-1-8,-5 2-3,2-1-3,0 1 4,-6 2 3,0 1 0,2-3 3,0 2-3,-2 1-2,-4-1-5,-1 0 1,3 1 2,-3 1-3,0-3 0,8-1 6,-2 1 0,1-1 1,2 2 0,0 0-7,0-5 3,-2 3-2,0 0 2,1 0-2,1 1 0,-4-2-1,2 1 2,-1 1-1,-3 3 1,4-4-6,-1 1-1,-3 2 0,7-2-6,-6-1 0,5-1 2,0 2 2,1 0-2,1-2-1,-1 0 1,3 1-2,-3-2 0,3 3 1,2-5-1,3 0-1,-7 2 0,3 2 1,0-3 1,4-1-3,0 0-2,-3 5 5,1-4 1,2-1-5,0 0 5,-9 2-6,9-2 2,-1 3 6,1-3 0,0 0 0,0 0 0,0 0-4,0 0-2,0 0 3,0 0 0,0 0 2,0 0-2,0 0 3,0 0-6,0 0 2,0 0 1,0 0-3,0 0 6,0 0-3,0 0 0,0 0 4,0 0-5,0 0 4,0 0 0,0 0-2,0 0 0,0-10 0,0 10 2,0 0-4,1-8-1,1 3-1,-2-1 4,0 3-1,0-3-1,3-2-1,-1 2-3,0 1-1,-2-2 0,2 0 7,0 1-1,-2-5-1,1 4 2,-1-4-2,2 3 2,-2-2-3,0 1-2,0-1 3,0 1 1,-2-1-2,1-2 0,1 1-4,0 1 4,0 3-2,0-4 3,0 2-3,-2 0 0,0 0 2,2 1 3,0-1-7,-2 3 7,2-1-3,0 0 2,0 2-5,-2 1 0,2-1 0,-3 0 2,3 0-1,-2 0-4,1 2 3,1 3 1,0-4 1,0-1 2,-4 2-1,4 3 0,-1-6-1,1 6-2,-2-3 9,2 3-7,0 0-1,0 0 0,-2-5 7,2 5-6,0 0 0,-1-3 1,1 3 0,0 0-3,0 0 3,0 0-3,0 0 0,0 0 5,-4-2-7,4 2 8,0 0-6,0 0 3,0 0 1,0 0-3,0 0-2,0 0 0,-1-5-2,1 5 8,0 0-8,0 0 4,0 0 4,0 0-2,0 0 5,0 0-5,0 0 1,0 0 3,0-4-3,0 4-1,0 0-1,0 0 2,-4-3 1,4 3-1,0 0 1,0 0-4,0 0 2,0 0 1,-1-4-2,1 4 1,0 0 1,0 0-8,-3-4 9,3 4-3,-1-4 6,1 4-4,0 0-2,-4-3 1,4 3-2,0 0 1,0 0 1,0 0-2,0 0 4,0 0-2,0 0-3,0 0 2,0 0 4,0 0-7,0 0-5,0 0 6,0 0-2,0 0 0,0 0-1,0 0 2,0 0 2,4 15-1,-2-11-3,0-2 3,0 5-1,-1-3 4,2 2 3,0 3-7,0 0 2,1-1 1,0-3-1,-1 4 1,2 2-3,-1-7 2,3 7 2,-3-3 0,1 2-2,0-3 3,4 3 0,-4-3-1,1 3 1,-3-4-2,4 4 4,0 0-2,0-3 4,-1 1-2,-2-4-3,-1 2 0,-1-2-1,3 2 5,-1-1-5,-3-1 2,3-2 0,-1 2-2,-1-2 4,-2-2-1,3 3-1,-3-3 1,0 3 2,0-3 1,0 0 0,0 0-1,0 0 1,0 0 0,0 0-6,0 0 1,8-9 3,-7 4-2,1 2 2,1-2-3,-2 2 4,3-4-5,0 3-5,-2-1 3,3-1 7,1 1-5,1 2 4,0 0-4,2-1-1,0-2-4,1 3 3,1 1-14,-2 0-20,3-1 7,-2 3 0,0-1 1,2 1 3,-1-3 4,-2 3-1,0 0-5,-1 2-8,-2-1 2,4 0 9,-1 2 0,-5-1-6,4-1-3,-4 1-6,4-2 6,-5 2 6,-3-2-5,6 3 7,-6-3 1,4 2 5,-4-2-2,4 2 6,-4-2 2,0 0 4,0 0 3,0 0 0,2 3 1,-2-3 6,0 0-4,0 0 3,0 0-3,-13-5 5,6 3-7,-3 0 9,1 0-4,-1-1 0,-3 2 2,-1-4-5,-4 3 3,5-4 0,-4 5 4,0-4-4,0 0 2,2 2-2,-3 2-1,5-7 1,-3 4-3,3 1-1,-2-2 4,3 1 3,-2 0-3,5 0-2,1 4 3,-2-5-2,5 4 2,0-2 4,-3 0 1,6 2-5,2 1-1,-8-1 2,8 1-5,0 0 1,0 0 1,0 0-3,0 0 1,0 0 4,0 0-2,0 0 0,0 0-2,15 13 4,-7-12-8,3 2 5,1 1 3,0 1 4,0 0-6,4-2 2,-2 1-7,2 4 7,3-4 5,1-1-6,-4 4 5,-1-4-6,-2 1 0,0-2 5,1-2-3,-1 5 2,-3-3-1,-2 0-3,-3-1 8,4 4-4,-3-4 0,0 0-4,-6-1 1,7 3 4,-4-3 6,-3 0-7,0 0 1,0 0-5,0 0 3,0 0 3,0 0 2,0 0-2,-12-9-2,3 6 8,-1-2-10,1 2-6,0-3 7,-4 0 2,3 0-3,-4-2-2,1 3 2,-5-2-1,4-1 0,-2 2-2,0-2 4,2 3-1,4 1-2,0 0 4,1 1 0,4 1-1,-3-1-1,4 0 4,2 1 0,-6 1-6,8 1 6,-5-1-8,1-1-2,4 2 4,0 0 0,0 0-2,0 0 0,0 0 0,7 11 0,-7-11 1,7 6 1,0-5 1,2 6-1,1-2 3,0 0 4,1-1-8,-1 0 9,2 0-9,0 1 6,2-3-1,1 1 1,-1-1-6,-1-1 7,2 0-7,-2-1 5,1 3-1,0-6 1,-1 2-2,-3 1 0,-1 1 1,-2-1 1,-2 0 2,2-2-4,-3 0 1,0 0 2,-4 2-3,1-5 2,-1 5 2,0-7-1,-5 3-5,1 0 6,2-1-7,-6-3 7,-1 3-4,0-1 7,-2-2-6,-1 1 0,-2-1 1,0-1-3,-2 1-2,4 1 1,-1-1 0,-5 0-2,5 3 4,-1 0 3,0-2-6,3 3 3,1 0-4,-2 0 0,2 0 7,2 3-5,-1-3 2,3 1 0,0 2 0,-1 0-1,2 0-5,0-3 1,5 4 6,-10 0-3,10 0-3,0 0 0,0 0-1,-8 2 3,8-2-3,0 0 3,0 0 1,1 8-1,-1-8-1,7 7 8,-7-1-4,7-1-6,-3-1 6,0 3 2,1 0-3,2-1 0,0-1 4,2 4-1,3-3-8,-1-1 4,-2 2 0,1-2 4,2 2-3,-1-2 2,1 0 0,2 1-2,-3 0-3,1-3-2,-2-1 8,0 1-7,-1 0 2,0 2 1,0-4-3,4 2-6,-8-2 11,4 0-5,0 1-5,1 0 3,-2 1 2,-2-3-1,3 3 6,-1-3-7,-2 2 1,1-2 1,0 0-3,0 2 3,-1-1-8,2-1 8,-2 0 8,-1 0-5,-5 0-3,9 0 7,-2 1-5,-7-1 3,0 0-5,7 0 1,-7 0-9,0 0 8,0 0 1,0 0 4,0 0-4,0 0 0,6 1-1,-6-1 3,0 0-1,0 0-1,0 0 5,0 0-3,-2 7 2,2-7-6,-9 9 5,4-6-2,-1 2-1,-2 0 5,0 2-1,-2 0 0,-1 0-2,2 2-2,-3 0 9,1-1-7,2-1 9,-1 0-3,-2 0-3,2 0 0,-1-3-3,3 2 1,0 1-1,1-1 2,-2-2 1,3-2-1,1 2-3,0 2 3,1-4 2,0 2-4,0-1 0,0 2 4,2-2-2,-2-1-8,4-2 4,-2 4-3,2-4-2,0 0-20,-3 3-13,3-3-17,-1 3-11,1-3-15,-2 4-9,2-4-16,0 0-8,0 0-19,0 0-117,0 0-273,0 0 122</inkml:trace>
</inkml:ink>
</file>

<file path=ppt/media/image1.pn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10B2095B-2BC1-4D47-9E92-CB7F88B6C4D4}" type="datetimeFigureOut">
              <a:rPr lang="en-IN" smtClean="0"/>
              <a:t>31-01-2023</a:t>
            </a:fld>
            <a:endParaRPr lang="en-IN"/>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F1531C47-E674-410A-A5CD-2DD77F7BA8DA}" type="slidenum">
              <a:rPr lang="en-IN" smtClean="0"/>
              <a:t>‹#›</a:t>
            </a:fld>
            <a:endParaRPr lang="en-IN"/>
          </a:p>
        </p:txBody>
      </p:sp>
    </p:spTree>
    <p:extLst>
      <p:ext uri="{BB962C8B-B14F-4D97-AF65-F5344CB8AC3E}">
        <p14:creationId xmlns:p14="http://schemas.microsoft.com/office/powerpoint/2010/main" val="2951611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1</a:t>
            </a:fld>
            <a:endParaRPr lang="en-IN" dirty="0"/>
          </a:p>
        </p:txBody>
      </p:sp>
    </p:spTree>
    <p:extLst>
      <p:ext uri="{BB962C8B-B14F-4D97-AF65-F5344CB8AC3E}">
        <p14:creationId xmlns:p14="http://schemas.microsoft.com/office/powerpoint/2010/main" val="2056058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2</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3</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4</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5</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6</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7</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8</a:t>
            </a:fld>
            <a:endParaRPr lang="en-IN" dirty="0"/>
          </a:p>
        </p:txBody>
      </p:sp>
    </p:spTree>
    <p:extLst>
      <p:ext uri="{BB962C8B-B14F-4D97-AF65-F5344CB8AC3E}">
        <p14:creationId xmlns:p14="http://schemas.microsoft.com/office/powerpoint/2010/main" val="23147883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F1531C47-E674-410A-A5CD-2DD77F7BA8DA}" type="slidenum">
              <a:rPr lang="en-IN" smtClean="0"/>
              <a:t>9</a:t>
            </a:fld>
            <a:endParaRPr lang="en-IN" dirty="0"/>
          </a:p>
        </p:txBody>
      </p:sp>
    </p:spTree>
    <p:extLst>
      <p:ext uri="{BB962C8B-B14F-4D97-AF65-F5344CB8AC3E}">
        <p14:creationId xmlns:p14="http://schemas.microsoft.com/office/powerpoint/2010/main" val="2314788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53D6C7AB-BE3F-4DE9-A54C-5D2DBCEC42B0}" type="datetime1">
              <a:rPr lang="en-US" smtClean="0"/>
              <a:t>1/31/2023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814374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C6A87C9-33E6-42A3-AB0D-CEE529D0D929}" type="datetime1">
              <a:rPr lang="en-US" smtClean="0"/>
              <a:t>1/31/2023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1279939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1ACF4C3-3CCB-4938-9B48-45A698566A21}" type="datetime1">
              <a:rPr lang="en-US" smtClean="0"/>
              <a:t>1/31/2023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240163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36F5008-5A83-45B4-8068-0F383A3A674D}" type="datetime1">
              <a:rPr lang="en-US" smtClean="0"/>
              <a:t>1/31/2023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815871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5F85555-3A8D-4013-9C13-F152EB887426}" type="datetime1">
              <a:rPr lang="en-US" smtClean="0"/>
              <a:t>1/31/2023</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019495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09318EF9-AF8C-4BE8-8A65-0F829D968A90}" type="datetime1">
              <a:rPr lang="en-US" smtClean="0"/>
              <a:t>1/31/2023</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1804894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0BB362E9-4942-4C4F-A16F-F1AF6AEA91B6}" type="datetime1">
              <a:rPr lang="en-US" smtClean="0"/>
              <a:t>1/31/2023</a:t>
            </a:fld>
            <a:endParaRPr lang="en-US"/>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4290601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85DDC1C6-FE41-4BC5-8CAD-27E16AF73904}" type="datetime1">
              <a:rPr lang="en-US" smtClean="0"/>
              <a:t>1/31/2023</a:t>
            </a:fld>
            <a:endParaRPr lang="en-US"/>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46694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48797C-A4AC-42E0-978B-5E8282D1FCC5}" type="datetime1">
              <a:rPr lang="en-US" smtClean="0"/>
              <a:t>1/31/2023</a:t>
            </a:fld>
            <a:endParaRPr lang="en-US"/>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3972813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EFC1CE-8A0A-49B9-8B7D-1D97D8842BFC}" type="datetime1">
              <a:rPr lang="en-US" smtClean="0"/>
              <a:t>1/31/2023</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5476615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308E9D-28AD-4643-8D1A-749CD70A6B94}" type="datetime1">
              <a:rPr lang="en-US" smtClean="0"/>
              <a:t>1/31/2023</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t>‹#›</a:t>
            </a:fld>
            <a:endParaRPr lang="en-IN"/>
          </a:p>
        </p:txBody>
      </p:sp>
    </p:spTree>
    <p:extLst>
      <p:ext uri="{BB962C8B-B14F-4D97-AF65-F5344CB8AC3E}">
        <p14:creationId xmlns:p14="http://schemas.microsoft.com/office/powerpoint/2010/main" val="2978707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BE6647-B37E-4F41-96B1-8EF633F38807}" type="datetime1">
              <a:rPr lang="en-US" smtClean="0"/>
              <a:t>1/31/2023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IN" smtClean="0"/>
              <a:t>‹#›</a:t>
            </a:fld>
            <a:endParaRPr lang="en-IN"/>
          </a:p>
        </p:txBody>
      </p:sp>
    </p:spTree>
    <p:extLst>
      <p:ext uri="{BB962C8B-B14F-4D97-AF65-F5344CB8AC3E}">
        <p14:creationId xmlns:p14="http://schemas.microsoft.com/office/powerpoint/2010/main" val="2489745773"/>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6.png"/><Relationship Id="rId7"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10" Type="http://schemas.openxmlformats.org/officeDocument/2006/relationships/image" Target="../media/image9.emf"/><Relationship Id="rId4" Type="http://schemas.openxmlformats.org/officeDocument/2006/relationships/image" Target="../media/image7.png"/><Relationship Id="rId9" Type="http://schemas.openxmlformats.org/officeDocument/2006/relationships/customXml" Target="../ink/ink2.xml"/></Relationships>
</file>

<file path=ppt/slides/_rels/slide4.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6.png"/><Relationship Id="rId7" Type="http://schemas.openxmlformats.org/officeDocument/2006/relationships/customXml" Target="../ink/ink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10" Type="http://schemas.openxmlformats.org/officeDocument/2006/relationships/image" Target="../media/image11.emf"/><Relationship Id="rId4" Type="http://schemas.openxmlformats.org/officeDocument/2006/relationships/image" Target="../media/image7.png"/><Relationship Id="rId9" Type="http://schemas.openxmlformats.org/officeDocument/2006/relationships/customXml" Target="../ink/ink4.xml"/></Relationships>
</file>

<file path=ppt/slides/_rels/slide5.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image" Target="../media/image6.png"/><Relationship Id="rId7" Type="http://schemas.openxmlformats.org/officeDocument/2006/relationships/customXml" Target="../ink/ink5.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10" Type="http://schemas.openxmlformats.org/officeDocument/2006/relationships/image" Target="../media/image13.emf"/><Relationship Id="rId4" Type="http://schemas.openxmlformats.org/officeDocument/2006/relationships/image" Target="../media/image7.png"/><Relationship Id="rId9" Type="http://schemas.openxmlformats.org/officeDocument/2006/relationships/customXml" Target="../ink/ink6.xml"/></Relationships>
</file>

<file path=ppt/slides/_rels/slide6.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image" Target="../media/image6.png"/><Relationship Id="rId7" Type="http://schemas.openxmlformats.org/officeDocument/2006/relationships/customXml" Target="../ink/ink7.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10" Type="http://schemas.openxmlformats.org/officeDocument/2006/relationships/image" Target="../media/image14.emf"/><Relationship Id="rId4" Type="http://schemas.openxmlformats.org/officeDocument/2006/relationships/image" Target="../media/image7.png"/><Relationship Id="rId9" Type="http://schemas.openxmlformats.org/officeDocument/2006/relationships/customXml" Target="../ink/ink8.xml"/></Relationships>
</file>

<file path=ppt/slides/_rels/slide7.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image" Target="../media/image6.png"/><Relationship Id="rId7" Type="http://schemas.openxmlformats.org/officeDocument/2006/relationships/customXml" Target="../ink/ink9.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10" Type="http://schemas.openxmlformats.org/officeDocument/2006/relationships/image" Target="../media/image16.emf"/><Relationship Id="rId4" Type="http://schemas.openxmlformats.org/officeDocument/2006/relationships/image" Target="../media/image7.png"/><Relationship Id="rId9" Type="http://schemas.openxmlformats.org/officeDocument/2006/relationships/customXml" Target="../ink/ink10.xml"/></Relationships>
</file>

<file path=ppt/slides/_rels/slide8.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image" Target="../media/image6.png"/><Relationship Id="rId7" Type="http://schemas.openxmlformats.org/officeDocument/2006/relationships/customXml" Target="../ink/ink1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10" Type="http://schemas.openxmlformats.org/officeDocument/2006/relationships/image" Target="../media/image17.emf"/><Relationship Id="rId4" Type="http://schemas.openxmlformats.org/officeDocument/2006/relationships/image" Target="../media/image7.png"/><Relationship Id="rId9" Type="http://schemas.openxmlformats.org/officeDocument/2006/relationships/customXml" Target="../ink/ink12.xml"/></Relationships>
</file>

<file path=ppt/slides/_rels/slide9.xml.rels><?xml version="1.0" encoding="UTF-8" standalone="yes"?>
<Relationships xmlns="http://schemas.openxmlformats.org/package/2006/relationships"><Relationship Id="rId8" Type="http://schemas.openxmlformats.org/officeDocument/2006/relationships/image" Target="../media/image81.emf"/><Relationship Id="rId3" Type="http://schemas.openxmlformats.org/officeDocument/2006/relationships/image" Target="../media/image6.png"/><Relationship Id="rId7" Type="http://schemas.openxmlformats.org/officeDocument/2006/relationships/customXml" Target="../ink/ink13.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83649" y="4510791"/>
            <a:ext cx="5583555" cy="1029128"/>
          </a:xfrm>
          <a:prstGeom prst="rect">
            <a:avLst/>
          </a:prstGeom>
        </p:spPr>
        <p:txBody>
          <a:bodyPr vert="horz" wrap="square" lIns="0" tIns="13335" rIns="0" bIns="0" rtlCol="0">
            <a:spAutoFit/>
          </a:bodyPr>
          <a:lstStyle/>
          <a:p>
            <a:pPr marL="12700" algn="ctr">
              <a:lnSpc>
                <a:spcPct val="100000"/>
              </a:lnSpc>
              <a:spcBef>
                <a:spcPts val="105"/>
              </a:spcBef>
            </a:pPr>
            <a:r>
              <a:rPr lang="en-IN" sz="6600" dirty="0" smtClean="0">
                <a:solidFill>
                  <a:srgbClr val="FF0000"/>
                </a:solidFill>
                <a:latin typeface="Marcellus SC" panose="020E0602050203020307" pitchFamily="34" charset="0"/>
              </a:rPr>
              <a:t>NFA –</a:t>
            </a:r>
            <a:r>
              <a:rPr lang="el-GR" sz="6600" dirty="0" smtClean="0">
                <a:solidFill>
                  <a:srgbClr val="FF0000"/>
                </a:solidFill>
                <a:latin typeface="Cambria Math"/>
                <a:ea typeface="Cambria Math"/>
              </a:rPr>
              <a:t>ε</a:t>
            </a:r>
            <a:r>
              <a:rPr lang="en-IN" sz="6600" dirty="0">
                <a:solidFill>
                  <a:srgbClr val="FF0000"/>
                </a:solidFill>
                <a:latin typeface="Cambria Math"/>
                <a:ea typeface="Cambria Math"/>
              </a:rPr>
              <a:t> </a:t>
            </a:r>
            <a:r>
              <a:rPr lang="en-IN" sz="6600" dirty="0" smtClean="0">
                <a:solidFill>
                  <a:srgbClr val="FF0000"/>
                </a:solidFill>
                <a:latin typeface="Cambria Math"/>
                <a:ea typeface="Cambria Math"/>
              </a:rPr>
              <a:t>to DFA</a:t>
            </a:r>
            <a:endParaRPr sz="6600" dirty="0">
              <a:solidFill>
                <a:srgbClr val="FF0000"/>
              </a:solidFill>
              <a:latin typeface="Marcellus SC" panose="020E0602050203020307" pitchFamily="34" charset="0"/>
            </a:endParaRPr>
          </a:p>
        </p:txBody>
      </p:sp>
      <p:pic>
        <p:nvPicPr>
          <p:cNvPr id="6" name="Google Shape;85;p13"/>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1588"/>
            <a:ext cx="568325" cy="6856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86;p13"/>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0"/>
            <a:ext cx="209550" cy="544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12381" y="5929493"/>
            <a:ext cx="3246438" cy="811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98829" y="5932803"/>
            <a:ext cx="968375"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AutoShape 8" descr="∈-NFA of Regular Language L = (01 + 2*)1 - GeeksforGeek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33" name="Picture 9"/>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78574" y="2133598"/>
            <a:ext cx="7204442" cy="1833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2</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p:txBody>
          <a:bodyPr>
            <a:normAutofit/>
          </a:bodyPr>
          <a:lstStyle/>
          <a:p>
            <a:pPr marL="12700">
              <a:spcBef>
                <a:spcPts val="100"/>
              </a:spcBef>
            </a:pPr>
            <a:r>
              <a:rPr lang="en-IN" sz="3600" dirty="0" smtClean="0">
                <a:solidFill>
                  <a:srgbClr val="C00000"/>
                </a:solidFill>
                <a:latin typeface="Marcellus SC" panose="020E0602050203020307" pitchFamily="34" charset="0"/>
              </a:rPr>
              <a:t>NFA with </a:t>
            </a:r>
            <a:r>
              <a:rPr lang="el-GR" sz="3600" dirty="0" smtClean="0">
                <a:solidFill>
                  <a:srgbClr val="C00000"/>
                </a:solidFill>
                <a:latin typeface="Cambria Math"/>
                <a:ea typeface="Cambria Math"/>
              </a:rPr>
              <a:t>ε</a:t>
            </a:r>
            <a:r>
              <a:rPr lang="en-IN" sz="3600" dirty="0" smtClean="0">
                <a:solidFill>
                  <a:srgbClr val="C00000"/>
                </a:solidFill>
                <a:latin typeface="Cambria Math"/>
                <a:ea typeface="Cambria Math"/>
              </a:rPr>
              <a:t> to DFA</a:t>
            </a:r>
            <a:endParaRPr lang="en-IN" sz="3600" dirty="0">
              <a:solidFill>
                <a:srgbClr val="C00000"/>
              </a:solidFill>
              <a:latin typeface="Marcellus SC" panose="020E0602050203020307" pitchFamily="34" charset="0"/>
            </a:endParaRPr>
          </a:p>
        </p:txBody>
      </p:sp>
      <p:sp>
        <p:nvSpPr>
          <p:cNvPr id="4" name="Rectangle 3"/>
          <p:cNvSpPr/>
          <p:nvPr/>
        </p:nvSpPr>
        <p:spPr>
          <a:xfrm>
            <a:off x="914399" y="1385035"/>
            <a:ext cx="7491413" cy="2862322"/>
          </a:xfrm>
          <a:prstGeom prst="rect">
            <a:avLst/>
          </a:prstGeom>
        </p:spPr>
        <p:txBody>
          <a:bodyPr wrap="square">
            <a:spAutoFit/>
          </a:bodyPr>
          <a:lstStyle/>
          <a:p>
            <a:r>
              <a:rPr lang="en-US" b="1" dirty="0"/>
              <a:t>Step 1:</a:t>
            </a:r>
            <a:r>
              <a:rPr lang="en-US" dirty="0"/>
              <a:t> We will take the ε-closure for the starting state of NFA as a starting state of DFA.</a:t>
            </a:r>
          </a:p>
          <a:p>
            <a:r>
              <a:rPr lang="en-US" b="1" dirty="0"/>
              <a:t>Step 2:</a:t>
            </a:r>
            <a:r>
              <a:rPr lang="en-US" dirty="0"/>
              <a:t> Find the states for each input symbol that can be traversed from the present. That means the union of transition value and their closures for each state of NFA present in the current state of DFA.</a:t>
            </a:r>
          </a:p>
          <a:p>
            <a:r>
              <a:rPr lang="en-US" b="1" dirty="0"/>
              <a:t>Step 3:</a:t>
            </a:r>
            <a:r>
              <a:rPr lang="en-US" dirty="0"/>
              <a:t> If we found a new state, take it as current state and repeat step 2.</a:t>
            </a:r>
          </a:p>
          <a:p>
            <a:r>
              <a:rPr lang="en-US" b="1" dirty="0"/>
              <a:t>Step 4:</a:t>
            </a:r>
            <a:r>
              <a:rPr lang="en-US" dirty="0"/>
              <a:t> Repeat Step 2 and Step 3 until there is no new state present in the transition table of DFA.</a:t>
            </a:r>
          </a:p>
          <a:p>
            <a:r>
              <a:rPr lang="en-US" b="1" dirty="0"/>
              <a:t>Step 5:</a:t>
            </a:r>
            <a:r>
              <a:rPr lang="en-US" dirty="0"/>
              <a:t> Mark the states of DFA as a final state which contains the final state of NFA.</a:t>
            </a:r>
          </a:p>
        </p:txBody>
      </p:sp>
    </p:spTree>
    <p:extLst>
      <p:ext uri="{BB962C8B-B14F-4D97-AF65-F5344CB8AC3E}">
        <p14:creationId xmlns:p14="http://schemas.microsoft.com/office/powerpoint/2010/main" val="4026309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3</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p:txBody>
          <a:bodyPr>
            <a:normAutofit/>
          </a:bodyPr>
          <a:lstStyle/>
          <a:p>
            <a:pPr marL="12700">
              <a:spcBef>
                <a:spcPts val="100"/>
              </a:spcBef>
            </a:pPr>
            <a:r>
              <a:rPr lang="en-IN" sz="3600" dirty="0" smtClean="0">
                <a:solidFill>
                  <a:srgbClr val="C00000"/>
                </a:solidFill>
                <a:latin typeface="Marcellus SC" panose="020E0602050203020307" pitchFamily="34" charset="0"/>
              </a:rPr>
              <a:t>NFA with </a:t>
            </a:r>
            <a:r>
              <a:rPr lang="el-GR" sz="3600" dirty="0" smtClean="0">
                <a:solidFill>
                  <a:srgbClr val="C00000"/>
                </a:solidFill>
                <a:latin typeface="Cambria Math"/>
                <a:ea typeface="Cambria Math"/>
              </a:rPr>
              <a:t>ε</a:t>
            </a:r>
            <a:r>
              <a:rPr lang="en-IN" sz="3600" dirty="0" smtClean="0">
                <a:solidFill>
                  <a:srgbClr val="C00000"/>
                </a:solidFill>
                <a:latin typeface="Cambria Math"/>
                <a:ea typeface="Cambria Math"/>
              </a:rPr>
              <a:t> to DFA</a:t>
            </a:r>
            <a:endParaRPr lang="en-IN" sz="3600" dirty="0">
              <a:solidFill>
                <a:srgbClr val="C00000"/>
              </a:solidFill>
              <a:latin typeface="Marcellus SC" panose="020E0602050203020307" pitchFamily="34" charset="0"/>
            </a:endParaRPr>
          </a:p>
        </p:txBody>
      </p:sp>
      <mc:AlternateContent xmlns:mc="http://schemas.openxmlformats.org/markup-compatibility/2006" xmlns:p14="http://schemas.microsoft.com/office/powerpoint/2010/main">
        <mc:Choice Requires="p14">
          <p:contentPart p14:bwMode="auto" r:id="rId7">
            <p14:nvContentPartPr>
              <p14:cNvPr id="2" name="Ink 1"/>
              <p14:cNvContentPartPr/>
              <p14:nvPr/>
            </p14:nvContentPartPr>
            <p14:xfrm>
              <a:off x="1304280" y="1305000"/>
              <a:ext cx="3116160" cy="953640"/>
            </p14:xfrm>
          </p:contentPart>
        </mc:Choice>
        <mc:Fallback xmlns="">
          <p:pic>
            <p:nvPicPr>
              <p:cNvPr id="2" name="Ink 1"/>
              <p:cNvPicPr/>
              <p:nvPr/>
            </p:nvPicPr>
            <p:blipFill>
              <a:blip r:embed="rId8"/>
              <a:stretch>
                <a:fillRect/>
              </a:stretch>
            </p:blipFill>
            <p:spPr>
              <a:xfrm>
                <a:off x="1296000" y="1297800"/>
                <a:ext cx="3132360" cy="97092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4" name="Ink 3"/>
              <p14:cNvContentPartPr/>
              <p14:nvPr/>
            </p14:nvContentPartPr>
            <p14:xfrm>
              <a:off x="304560" y="1991520"/>
              <a:ext cx="6595200" cy="3855240"/>
            </p14:xfrm>
          </p:contentPart>
        </mc:Choice>
        <mc:Fallback>
          <p:pic>
            <p:nvPicPr>
              <p:cNvPr id="4" name="Ink 3"/>
              <p:cNvPicPr/>
              <p:nvPr/>
            </p:nvPicPr>
            <p:blipFill>
              <a:blip r:embed="rId10"/>
              <a:stretch>
                <a:fillRect/>
              </a:stretch>
            </p:blipFill>
            <p:spPr>
              <a:xfrm>
                <a:off x="298080" y="1984680"/>
                <a:ext cx="6607800" cy="3867840"/>
              </a:xfrm>
              <a:prstGeom prst="rect">
                <a:avLst/>
              </a:prstGeom>
            </p:spPr>
          </p:pic>
        </mc:Fallback>
      </mc:AlternateContent>
    </p:spTree>
    <p:extLst>
      <p:ext uri="{BB962C8B-B14F-4D97-AF65-F5344CB8AC3E}">
        <p14:creationId xmlns:p14="http://schemas.microsoft.com/office/powerpoint/2010/main" val="37034579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4</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p:txBody>
          <a:bodyPr>
            <a:normAutofit/>
          </a:bodyPr>
          <a:lstStyle/>
          <a:p>
            <a:pPr marL="12700">
              <a:spcBef>
                <a:spcPts val="100"/>
              </a:spcBef>
            </a:pPr>
            <a:r>
              <a:rPr lang="en-IN" sz="3600" dirty="0" smtClean="0">
                <a:solidFill>
                  <a:srgbClr val="C00000"/>
                </a:solidFill>
                <a:latin typeface="Marcellus SC" panose="020E0602050203020307" pitchFamily="34" charset="0"/>
              </a:rPr>
              <a:t>NFA with </a:t>
            </a:r>
            <a:r>
              <a:rPr lang="el-GR" sz="3600" dirty="0" smtClean="0">
                <a:solidFill>
                  <a:srgbClr val="C00000"/>
                </a:solidFill>
                <a:latin typeface="Cambria Math"/>
                <a:ea typeface="Cambria Math"/>
              </a:rPr>
              <a:t>ε</a:t>
            </a:r>
            <a:r>
              <a:rPr lang="en-IN" sz="3600" dirty="0" smtClean="0">
                <a:solidFill>
                  <a:srgbClr val="C00000"/>
                </a:solidFill>
                <a:latin typeface="Cambria Math"/>
                <a:ea typeface="Cambria Math"/>
              </a:rPr>
              <a:t> to DFA</a:t>
            </a:r>
            <a:endParaRPr lang="en-IN" sz="3600" dirty="0">
              <a:solidFill>
                <a:srgbClr val="C00000"/>
              </a:solidFill>
              <a:latin typeface="Marcellus SC" panose="020E0602050203020307" pitchFamily="34" charset="0"/>
            </a:endParaRPr>
          </a:p>
        </p:txBody>
      </p:sp>
      <mc:AlternateContent xmlns:mc="http://schemas.openxmlformats.org/markup-compatibility/2006" xmlns:p14="http://schemas.microsoft.com/office/powerpoint/2010/main">
        <mc:Choice Requires="p14">
          <p:contentPart p14:bwMode="auto" r:id="rId7">
            <p14:nvContentPartPr>
              <p14:cNvPr id="10" name="Ink 9"/>
              <p14:cNvContentPartPr/>
              <p14:nvPr/>
            </p14:nvContentPartPr>
            <p14:xfrm>
              <a:off x="1304280" y="1305000"/>
              <a:ext cx="3116160" cy="953640"/>
            </p14:xfrm>
          </p:contentPart>
        </mc:Choice>
        <mc:Fallback xmlns="">
          <p:pic>
            <p:nvPicPr>
              <p:cNvPr id="10" name="Ink 9"/>
              <p:cNvPicPr/>
              <p:nvPr/>
            </p:nvPicPr>
            <p:blipFill>
              <a:blip r:embed="rId8"/>
              <a:stretch>
                <a:fillRect/>
              </a:stretch>
            </p:blipFill>
            <p:spPr>
              <a:xfrm>
                <a:off x="1296000" y="1297800"/>
                <a:ext cx="3132360" cy="97092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2" name="Ink 1"/>
              <p14:cNvContentPartPr/>
              <p14:nvPr/>
            </p14:nvContentPartPr>
            <p14:xfrm>
              <a:off x="575280" y="1050840"/>
              <a:ext cx="8462520" cy="5194800"/>
            </p14:xfrm>
          </p:contentPart>
        </mc:Choice>
        <mc:Fallback>
          <p:pic>
            <p:nvPicPr>
              <p:cNvPr id="2" name="Ink 1"/>
              <p:cNvPicPr/>
              <p:nvPr/>
            </p:nvPicPr>
            <p:blipFill>
              <a:blip r:embed="rId10"/>
              <a:stretch>
                <a:fillRect/>
              </a:stretch>
            </p:blipFill>
            <p:spPr>
              <a:xfrm>
                <a:off x="569160" y="1046160"/>
                <a:ext cx="8474400" cy="5210280"/>
              </a:xfrm>
              <a:prstGeom prst="rect">
                <a:avLst/>
              </a:prstGeom>
            </p:spPr>
          </p:pic>
        </mc:Fallback>
      </mc:AlternateContent>
    </p:spTree>
    <p:extLst>
      <p:ext uri="{BB962C8B-B14F-4D97-AF65-F5344CB8AC3E}">
        <p14:creationId xmlns:p14="http://schemas.microsoft.com/office/powerpoint/2010/main" val="19112396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5</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p:txBody>
          <a:bodyPr>
            <a:normAutofit/>
          </a:bodyPr>
          <a:lstStyle/>
          <a:p>
            <a:pPr marL="12700">
              <a:spcBef>
                <a:spcPts val="100"/>
              </a:spcBef>
            </a:pPr>
            <a:r>
              <a:rPr lang="en-IN" sz="3600" dirty="0" smtClean="0">
                <a:solidFill>
                  <a:srgbClr val="C00000"/>
                </a:solidFill>
                <a:latin typeface="Marcellus SC" panose="020E0602050203020307" pitchFamily="34" charset="0"/>
              </a:rPr>
              <a:t>NFA with </a:t>
            </a:r>
            <a:r>
              <a:rPr lang="el-GR" sz="3600" dirty="0" smtClean="0">
                <a:solidFill>
                  <a:srgbClr val="C00000"/>
                </a:solidFill>
                <a:latin typeface="Cambria Math"/>
                <a:ea typeface="Cambria Math"/>
              </a:rPr>
              <a:t>ε</a:t>
            </a:r>
            <a:r>
              <a:rPr lang="en-IN" sz="3600" dirty="0" smtClean="0">
                <a:solidFill>
                  <a:srgbClr val="C00000"/>
                </a:solidFill>
                <a:latin typeface="Cambria Math"/>
                <a:ea typeface="Cambria Math"/>
              </a:rPr>
              <a:t> to DFA</a:t>
            </a:r>
            <a:endParaRPr lang="en-IN" sz="3600" dirty="0">
              <a:solidFill>
                <a:srgbClr val="C00000"/>
              </a:solidFill>
              <a:latin typeface="Marcellus SC" panose="020E0602050203020307" pitchFamily="34" charset="0"/>
            </a:endParaRPr>
          </a:p>
        </p:txBody>
      </p:sp>
      <mc:AlternateContent xmlns:mc="http://schemas.openxmlformats.org/markup-compatibility/2006" xmlns:p14="http://schemas.microsoft.com/office/powerpoint/2010/main">
        <mc:Choice Requires="p14">
          <p:contentPart p14:bwMode="auto" r:id="rId7">
            <p14:nvContentPartPr>
              <p14:cNvPr id="2" name="Ink 1"/>
              <p14:cNvContentPartPr/>
              <p14:nvPr/>
            </p14:nvContentPartPr>
            <p14:xfrm>
              <a:off x="856800" y="1356480"/>
              <a:ext cx="4244040" cy="1477080"/>
            </p14:xfrm>
          </p:contentPart>
        </mc:Choice>
        <mc:Fallback xmlns="">
          <p:pic>
            <p:nvPicPr>
              <p:cNvPr id="2" name="Ink 1"/>
              <p:cNvPicPr/>
              <p:nvPr/>
            </p:nvPicPr>
            <p:blipFill>
              <a:blip r:embed="rId8"/>
              <a:stretch>
                <a:fillRect/>
              </a:stretch>
            </p:blipFill>
            <p:spPr>
              <a:xfrm>
                <a:off x="852480" y="1351080"/>
                <a:ext cx="4255920" cy="14896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4" name="Ink 3"/>
              <p14:cNvContentPartPr/>
              <p14:nvPr/>
            </p14:nvContentPartPr>
            <p14:xfrm>
              <a:off x="176760" y="670320"/>
              <a:ext cx="8804520" cy="5740200"/>
            </p14:xfrm>
          </p:contentPart>
        </mc:Choice>
        <mc:Fallback xmlns="">
          <p:pic>
            <p:nvPicPr>
              <p:cNvPr id="4" name="Ink 3"/>
              <p:cNvPicPr/>
              <p:nvPr/>
            </p:nvPicPr>
            <p:blipFill>
              <a:blip r:embed="rId10"/>
              <a:stretch>
                <a:fillRect/>
              </a:stretch>
            </p:blipFill>
            <p:spPr>
              <a:xfrm>
                <a:off x="171000" y="661680"/>
                <a:ext cx="8817480" cy="5752080"/>
              </a:xfrm>
              <a:prstGeom prst="rect">
                <a:avLst/>
              </a:prstGeom>
            </p:spPr>
          </p:pic>
        </mc:Fallback>
      </mc:AlternateContent>
    </p:spTree>
    <p:extLst>
      <p:ext uri="{BB962C8B-B14F-4D97-AF65-F5344CB8AC3E}">
        <p14:creationId xmlns:p14="http://schemas.microsoft.com/office/powerpoint/2010/main" val="806836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6</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p:txBody>
          <a:bodyPr>
            <a:normAutofit/>
          </a:bodyPr>
          <a:lstStyle/>
          <a:p>
            <a:pPr marL="12700">
              <a:spcBef>
                <a:spcPts val="100"/>
              </a:spcBef>
            </a:pPr>
            <a:r>
              <a:rPr lang="en-IN" sz="3600" dirty="0" smtClean="0">
                <a:solidFill>
                  <a:srgbClr val="C00000"/>
                </a:solidFill>
                <a:latin typeface="Marcellus SC" panose="020E0602050203020307" pitchFamily="34" charset="0"/>
              </a:rPr>
              <a:t>NFA with </a:t>
            </a:r>
            <a:r>
              <a:rPr lang="el-GR" sz="3600" dirty="0" smtClean="0">
                <a:solidFill>
                  <a:srgbClr val="C00000"/>
                </a:solidFill>
                <a:latin typeface="Cambria Math"/>
                <a:ea typeface="Cambria Math"/>
              </a:rPr>
              <a:t>ε</a:t>
            </a:r>
            <a:r>
              <a:rPr lang="en-IN" sz="3600" dirty="0" smtClean="0">
                <a:solidFill>
                  <a:srgbClr val="C00000"/>
                </a:solidFill>
                <a:latin typeface="Cambria Math"/>
                <a:ea typeface="Cambria Math"/>
              </a:rPr>
              <a:t> to DFA</a:t>
            </a:r>
            <a:endParaRPr lang="en-IN" sz="3600" dirty="0">
              <a:solidFill>
                <a:srgbClr val="C00000"/>
              </a:solidFill>
              <a:latin typeface="Marcellus SC" panose="020E0602050203020307" pitchFamily="34" charset="0"/>
            </a:endParaRPr>
          </a:p>
        </p:txBody>
      </p:sp>
      <mc:AlternateContent xmlns:mc="http://schemas.openxmlformats.org/markup-compatibility/2006" xmlns:p14="http://schemas.microsoft.com/office/powerpoint/2010/main">
        <mc:Choice Requires="p14">
          <p:contentPart p14:bwMode="auto" r:id="rId7">
            <p14:nvContentPartPr>
              <p14:cNvPr id="10" name="Ink 9"/>
              <p14:cNvContentPartPr/>
              <p14:nvPr/>
            </p14:nvContentPartPr>
            <p14:xfrm>
              <a:off x="856800" y="1356480"/>
              <a:ext cx="4244040" cy="1477080"/>
            </p14:xfrm>
          </p:contentPart>
        </mc:Choice>
        <mc:Fallback xmlns="">
          <p:pic>
            <p:nvPicPr>
              <p:cNvPr id="10" name="Ink 9"/>
              <p:cNvPicPr/>
              <p:nvPr/>
            </p:nvPicPr>
            <p:blipFill>
              <a:blip r:embed="rId8"/>
              <a:stretch>
                <a:fillRect/>
              </a:stretch>
            </p:blipFill>
            <p:spPr>
              <a:xfrm>
                <a:off x="852480" y="1351080"/>
                <a:ext cx="4255920" cy="14896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 name="Ink 1"/>
              <p14:cNvContentPartPr/>
              <p14:nvPr/>
            </p14:nvContentPartPr>
            <p14:xfrm>
              <a:off x="2608200" y="3494520"/>
              <a:ext cx="2709720" cy="2272680"/>
            </p14:xfrm>
          </p:contentPart>
        </mc:Choice>
        <mc:Fallback xmlns="">
          <p:pic>
            <p:nvPicPr>
              <p:cNvPr id="2" name="Ink 1"/>
              <p:cNvPicPr/>
              <p:nvPr/>
            </p:nvPicPr>
            <p:blipFill>
              <a:blip r:embed="rId10"/>
              <a:stretch>
                <a:fillRect/>
              </a:stretch>
            </p:blipFill>
            <p:spPr>
              <a:xfrm>
                <a:off x="2601000" y="3485520"/>
                <a:ext cx="2725560" cy="2292120"/>
              </a:xfrm>
              <a:prstGeom prst="rect">
                <a:avLst/>
              </a:prstGeom>
            </p:spPr>
          </p:pic>
        </mc:Fallback>
      </mc:AlternateContent>
    </p:spTree>
    <p:extLst>
      <p:ext uri="{BB962C8B-B14F-4D97-AF65-F5344CB8AC3E}">
        <p14:creationId xmlns:p14="http://schemas.microsoft.com/office/powerpoint/2010/main" val="11371170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7</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p:txBody>
          <a:bodyPr>
            <a:normAutofit/>
          </a:bodyPr>
          <a:lstStyle/>
          <a:p>
            <a:pPr marL="12700">
              <a:spcBef>
                <a:spcPts val="100"/>
              </a:spcBef>
            </a:pPr>
            <a:r>
              <a:rPr lang="en-IN" sz="3600" dirty="0" smtClean="0">
                <a:solidFill>
                  <a:srgbClr val="C00000"/>
                </a:solidFill>
                <a:latin typeface="Marcellus SC" panose="020E0602050203020307" pitchFamily="34" charset="0"/>
              </a:rPr>
              <a:t>NFA with </a:t>
            </a:r>
            <a:r>
              <a:rPr lang="el-GR" sz="3600" dirty="0" smtClean="0">
                <a:solidFill>
                  <a:srgbClr val="C00000"/>
                </a:solidFill>
                <a:latin typeface="Cambria Math"/>
                <a:ea typeface="Cambria Math"/>
              </a:rPr>
              <a:t>ε</a:t>
            </a:r>
            <a:r>
              <a:rPr lang="en-IN" sz="3600" dirty="0" smtClean="0">
                <a:solidFill>
                  <a:srgbClr val="C00000"/>
                </a:solidFill>
                <a:latin typeface="Cambria Math"/>
                <a:ea typeface="Cambria Math"/>
              </a:rPr>
              <a:t> to DFA</a:t>
            </a:r>
            <a:endParaRPr lang="en-IN" sz="3600" dirty="0">
              <a:solidFill>
                <a:srgbClr val="C00000"/>
              </a:solidFill>
              <a:latin typeface="Marcellus SC" panose="020E0602050203020307" pitchFamily="34" charset="0"/>
            </a:endParaRPr>
          </a:p>
        </p:txBody>
      </p:sp>
      <mc:AlternateContent xmlns:mc="http://schemas.openxmlformats.org/markup-compatibility/2006" xmlns:p14="http://schemas.microsoft.com/office/powerpoint/2010/main">
        <mc:Choice Requires="p14">
          <p:contentPart p14:bwMode="auto" r:id="rId7">
            <p14:nvContentPartPr>
              <p14:cNvPr id="4" name="Ink 3"/>
              <p14:cNvContentPartPr/>
              <p14:nvPr/>
            </p14:nvContentPartPr>
            <p14:xfrm>
              <a:off x="1139400" y="1213920"/>
              <a:ext cx="3832200" cy="772920"/>
            </p14:xfrm>
          </p:contentPart>
        </mc:Choice>
        <mc:Fallback xmlns="">
          <p:pic>
            <p:nvPicPr>
              <p:cNvPr id="4" name="Ink 3"/>
              <p:cNvPicPr/>
              <p:nvPr/>
            </p:nvPicPr>
            <p:blipFill>
              <a:blip r:embed="rId8"/>
              <a:stretch>
                <a:fillRect/>
              </a:stretch>
            </p:blipFill>
            <p:spPr>
              <a:xfrm>
                <a:off x="1136160" y="1207440"/>
                <a:ext cx="3843720" cy="7880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0" name="Ink 9"/>
              <p14:cNvContentPartPr/>
              <p14:nvPr/>
            </p14:nvContentPartPr>
            <p14:xfrm>
              <a:off x="426240" y="1960560"/>
              <a:ext cx="8552520" cy="3526560"/>
            </p14:xfrm>
          </p:contentPart>
        </mc:Choice>
        <mc:Fallback xmlns="">
          <p:pic>
            <p:nvPicPr>
              <p:cNvPr id="10" name="Ink 9"/>
              <p:cNvPicPr/>
              <p:nvPr/>
            </p:nvPicPr>
            <p:blipFill>
              <a:blip r:embed="rId10"/>
              <a:stretch>
                <a:fillRect/>
              </a:stretch>
            </p:blipFill>
            <p:spPr>
              <a:xfrm>
                <a:off x="419760" y="1952640"/>
                <a:ext cx="8566200" cy="3540600"/>
              </a:xfrm>
              <a:prstGeom prst="rect">
                <a:avLst/>
              </a:prstGeom>
            </p:spPr>
          </p:pic>
        </mc:Fallback>
      </mc:AlternateContent>
    </p:spTree>
    <p:extLst>
      <p:ext uri="{BB962C8B-B14F-4D97-AF65-F5344CB8AC3E}">
        <p14:creationId xmlns:p14="http://schemas.microsoft.com/office/powerpoint/2010/main" val="11371170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8</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p:txBody>
          <a:bodyPr>
            <a:normAutofit/>
          </a:bodyPr>
          <a:lstStyle/>
          <a:p>
            <a:pPr marL="12700">
              <a:spcBef>
                <a:spcPts val="100"/>
              </a:spcBef>
            </a:pPr>
            <a:r>
              <a:rPr lang="en-IN" sz="3600" dirty="0" smtClean="0">
                <a:solidFill>
                  <a:srgbClr val="C00000"/>
                </a:solidFill>
                <a:latin typeface="Marcellus SC" panose="020E0602050203020307" pitchFamily="34" charset="0"/>
              </a:rPr>
              <a:t>NFA with </a:t>
            </a:r>
            <a:r>
              <a:rPr lang="el-GR" sz="3600" dirty="0" smtClean="0">
                <a:solidFill>
                  <a:srgbClr val="C00000"/>
                </a:solidFill>
                <a:latin typeface="Cambria Math"/>
                <a:ea typeface="Cambria Math"/>
              </a:rPr>
              <a:t>ε</a:t>
            </a:r>
            <a:r>
              <a:rPr lang="en-IN" sz="3600" dirty="0" smtClean="0">
                <a:solidFill>
                  <a:srgbClr val="C00000"/>
                </a:solidFill>
                <a:latin typeface="Cambria Math"/>
                <a:ea typeface="Cambria Math"/>
              </a:rPr>
              <a:t> to DFA</a:t>
            </a:r>
            <a:endParaRPr lang="en-IN" sz="3600" dirty="0">
              <a:solidFill>
                <a:srgbClr val="C00000"/>
              </a:solidFill>
              <a:latin typeface="Marcellus SC" panose="020E0602050203020307" pitchFamily="34" charset="0"/>
            </a:endParaRPr>
          </a:p>
        </p:txBody>
      </p:sp>
      <mc:AlternateContent xmlns:mc="http://schemas.openxmlformats.org/markup-compatibility/2006" xmlns:p14="http://schemas.microsoft.com/office/powerpoint/2010/main">
        <mc:Choice Requires="p14">
          <p:contentPart p14:bwMode="auto" r:id="rId7">
            <p14:nvContentPartPr>
              <p14:cNvPr id="10" name="Ink 9"/>
              <p14:cNvContentPartPr/>
              <p14:nvPr/>
            </p14:nvContentPartPr>
            <p14:xfrm>
              <a:off x="1139400" y="1213920"/>
              <a:ext cx="3832200" cy="772920"/>
            </p14:xfrm>
          </p:contentPart>
        </mc:Choice>
        <mc:Fallback xmlns="">
          <p:pic>
            <p:nvPicPr>
              <p:cNvPr id="10" name="Ink 9"/>
              <p:cNvPicPr/>
              <p:nvPr/>
            </p:nvPicPr>
            <p:blipFill>
              <a:blip r:embed="rId8"/>
              <a:stretch>
                <a:fillRect/>
              </a:stretch>
            </p:blipFill>
            <p:spPr>
              <a:xfrm>
                <a:off x="1136160" y="1207440"/>
                <a:ext cx="3843720" cy="7880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 name="Ink 1"/>
              <p14:cNvContentPartPr/>
              <p14:nvPr/>
            </p14:nvContentPartPr>
            <p14:xfrm>
              <a:off x="338040" y="2086560"/>
              <a:ext cx="6837480" cy="3253680"/>
            </p14:xfrm>
          </p:contentPart>
        </mc:Choice>
        <mc:Fallback xmlns="">
          <p:pic>
            <p:nvPicPr>
              <p:cNvPr id="2" name="Ink 1"/>
              <p:cNvPicPr/>
              <p:nvPr/>
            </p:nvPicPr>
            <p:blipFill>
              <a:blip r:embed="rId10"/>
              <a:stretch>
                <a:fillRect/>
              </a:stretch>
            </p:blipFill>
            <p:spPr>
              <a:xfrm>
                <a:off x="331920" y="2081160"/>
                <a:ext cx="6853320" cy="3267000"/>
              </a:xfrm>
              <a:prstGeom prst="rect">
                <a:avLst/>
              </a:prstGeom>
            </p:spPr>
          </p:pic>
        </mc:Fallback>
      </mc:AlternateContent>
    </p:spTree>
    <p:extLst>
      <p:ext uri="{BB962C8B-B14F-4D97-AF65-F5344CB8AC3E}">
        <p14:creationId xmlns:p14="http://schemas.microsoft.com/office/powerpoint/2010/main" val="11371170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B6F15528-21DE-4FAA-801E-634DDDAF4B2B}" type="slidenum">
              <a:rPr lang="en-IN" smtClean="0"/>
              <a:t>9</a:t>
            </a:fld>
            <a:endParaRPr lang="en-IN" dirty="0"/>
          </a:p>
        </p:txBody>
      </p:sp>
      <p:sp>
        <p:nvSpPr>
          <p:cNvPr id="3" name="object 3"/>
          <p:cNvSpPr txBox="1"/>
          <p:nvPr/>
        </p:nvSpPr>
        <p:spPr>
          <a:xfrm>
            <a:off x="8504935" y="6426809"/>
            <a:ext cx="102870" cy="208915"/>
          </a:xfrm>
          <a:prstGeom prst="rect">
            <a:avLst/>
          </a:prstGeom>
        </p:spPr>
        <p:txBody>
          <a:bodyPr vert="horz" wrap="square" lIns="0" tIns="12700" rIns="0" bIns="0" rtlCol="0">
            <a:spAutoFit/>
          </a:bodyPr>
          <a:lstStyle/>
          <a:p>
            <a:pPr marL="12700">
              <a:lnSpc>
                <a:spcPct val="100000"/>
              </a:lnSpc>
              <a:spcBef>
                <a:spcPts val="100"/>
              </a:spcBef>
            </a:pPr>
            <a:r>
              <a:rPr sz="1200" spc="-60" dirty="0">
                <a:solidFill>
                  <a:srgbClr val="888888"/>
                </a:solidFill>
                <a:latin typeface="Arial"/>
                <a:cs typeface="Arial"/>
              </a:rPr>
              <a:t>3</a:t>
            </a:r>
            <a:endParaRPr sz="1200" dirty="0">
              <a:latin typeface="Arial"/>
              <a:cs typeface="Arial"/>
            </a:endParaRPr>
          </a:p>
        </p:txBody>
      </p:sp>
      <p:pic>
        <p:nvPicPr>
          <p:cNvPr id="6" name="Google Shape;196;p20"/>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338" y="6492875"/>
            <a:ext cx="9177338" cy="38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Google Shape;197;p20"/>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8" y="6332538"/>
            <a:ext cx="6999288" cy="176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Google Shape;200;p20" descr="A picture containing drawing&#10;&#10;Description automatically generated"/>
          <p:cNvPicPr preferRelativeResize="0">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219" y="5355353"/>
            <a:ext cx="3571082" cy="8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oogle Shape;198;p20" descr="A close up of a sign&#10;&#10;Description automatically generated"/>
          <p:cNvPicPr preferRelativeResize="0">
            <a:picLocks/>
          </p:cNvPicPr>
          <p:nvPr/>
        </p:nvPicPr>
        <p:blipFill>
          <a:blip r:embed="rId6">
            <a:extLst>
              <a:ext uri="{28A0092B-C50C-407E-A947-70E740481C1C}">
                <a14:useLocalDpi xmlns:a14="http://schemas.microsoft.com/office/drawing/2010/main" val="0"/>
              </a:ext>
            </a:extLst>
          </a:blip>
          <a:srcRect/>
          <a:stretch>
            <a:fillRect/>
          </a:stretch>
        </p:blipFill>
        <p:spPr bwMode="auto">
          <a:xfrm>
            <a:off x="7848601" y="5395913"/>
            <a:ext cx="1114424" cy="72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itle 11"/>
          <p:cNvSpPr>
            <a:spLocks noGrp="1"/>
          </p:cNvSpPr>
          <p:nvPr>
            <p:ph type="title"/>
          </p:nvPr>
        </p:nvSpPr>
        <p:spPr/>
        <p:txBody>
          <a:bodyPr>
            <a:normAutofit/>
          </a:bodyPr>
          <a:lstStyle/>
          <a:p>
            <a:pPr marL="12700">
              <a:spcBef>
                <a:spcPts val="100"/>
              </a:spcBef>
            </a:pPr>
            <a:r>
              <a:rPr lang="en-IN" sz="3600" dirty="0" smtClean="0">
                <a:solidFill>
                  <a:srgbClr val="C00000"/>
                </a:solidFill>
                <a:latin typeface="Marcellus SC" panose="020E0602050203020307" pitchFamily="34" charset="0"/>
              </a:rPr>
              <a:t>NFA with </a:t>
            </a:r>
            <a:r>
              <a:rPr lang="el-GR" sz="3600" dirty="0" smtClean="0">
                <a:solidFill>
                  <a:srgbClr val="C00000"/>
                </a:solidFill>
                <a:latin typeface="Cambria Math"/>
                <a:ea typeface="Cambria Math"/>
              </a:rPr>
              <a:t>ε</a:t>
            </a:r>
            <a:r>
              <a:rPr lang="en-IN" sz="3600" dirty="0" smtClean="0">
                <a:solidFill>
                  <a:srgbClr val="C00000"/>
                </a:solidFill>
                <a:latin typeface="Cambria Math"/>
                <a:ea typeface="Cambria Math"/>
              </a:rPr>
              <a:t> to DFA</a:t>
            </a:r>
            <a:endParaRPr lang="en-IN" sz="3600" dirty="0">
              <a:solidFill>
                <a:srgbClr val="C00000"/>
              </a:solidFill>
              <a:latin typeface="Marcellus SC" panose="020E0602050203020307" pitchFamily="34" charset="0"/>
            </a:endParaRPr>
          </a:p>
        </p:txBody>
      </p:sp>
      <mc:AlternateContent xmlns:mc="http://schemas.openxmlformats.org/markup-compatibility/2006" xmlns:p14="http://schemas.microsoft.com/office/powerpoint/2010/main">
        <mc:Choice Requires="p14">
          <p:contentPart p14:bwMode="auto" r:id="rId7">
            <p14:nvContentPartPr>
              <p14:cNvPr id="2" name="Ink 1"/>
              <p14:cNvContentPartPr/>
              <p14:nvPr/>
            </p14:nvContentPartPr>
            <p14:xfrm>
              <a:off x="169920" y="1069920"/>
              <a:ext cx="7927920" cy="1602360"/>
            </p14:xfrm>
          </p:contentPart>
        </mc:Choice>
        <mc:Fallback xmlns="">
          <p:pic>
            <p:nvPicPr>
              <p:cNvPr id="2" name="Ink 1"/>
              <p:cNvPicPr/>
              <p:nvPr/>
            </p:nvPicPr>
            <p:blipFill>
              <a:blip r:embed="rId8"/>
              <a:stretch>
                <a:fillRect/>
              </a:stretch>
            </p:blipFill>
            <p:spPr>
              <a:xfrm>
                <a:off x="166680" y="1065240"/>
                <a:ext cx="7941600" cy="1614240"/>
              </a:xfrm>
              <a:prstGeom prst="rect">
                <a:avLst/>
              </a:prstGeom>
            </p:spPr>
          </p:pic>
        </mc:Fallback>
      </mc:AlternateContent>
    </p:spTree>
    <p:extLst>
      <p:ext uri="{BB962C8B-B14F-4D97-AF65-F5344CB8AC3E}">
        <p14:creationId xmlns:p14="http://schemas.microsoft.com/office/powerpoint/2010/main" val="72809195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347D2B110A2104CBD9E9F2396239599" ma:contentTypeVersion="2" ma:contentTypeDescription="Create a new document." ma:contentTypeScope="" ma:versionID="9480c973334736c6d16dcee3accf8a2c">
  <xsd:schema xmlns:xsd="http://www.w3.org/2001/XMLSchema" xmlns:xs="http://www.w3.org/2001/XMLSchema" xmlns:p="http://schemas.microsoft.com/office/2006/metadata/properties" xmlns:ns2="2273f360-9ca7-43a5-b66e-629935f831c9" targetNamespace="http://schemas.microsoft.com/office/2006/metadata/properties" ma:root="true" ma:fieldsID="ccff33d7dd9e952a0138e131cfd4c918" ns2:_="">
    <xsd:import namespace="2273f360-9ca7-43a5-b66e-629935f831c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73f360-9ca7-43a5-b66e-629935f831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19DD20D-6DA6-416D-B42D-C91B6D89FA75}"/>
</file>

<file path=customXml/itemProps2.xml><?xml version="1.0" encoding="utf-8"?>
<ds:datastoreItem xmlns:ds="http://schemas.openxmlformats.org/officeDocument/2006/customXml" ds:itemID="{9084FD34-6D76-428E-9640-5AF992FCCCB7}"/>
</file>

<file path=customXml/itemProps3.xml><?xml version="1.0" encoding="utf-8"?>
<ds:datastoreItem xmlns:ds="http://schemas.openxmlformats.org/officeDocument/2006/customXml" ds:itemID="{A4BFC1AF-E069-4153-9340-36407CB9110B}"/>
</file>

<file path=docProps/app.xml><?xml version="1.0" encoding="utf-8"?>
<Properties xmlns="http://schemas.openxmlformats.org/officeDocument/2006/extended-properties" xmlns:vt="http://schemas.openxmlformats.org/officeDocument/2006/docPropsVTypes">
  <Template/>
  <TotalTime>10150</TotalTime>
  <Words>73</Words>
  <Application>Microsoft Office PowerPoint</Application>
  <PresentationFormat>On-screen Show (4:3)</PresentationFormat>
  <Paragraphs>39</Paragraphs>
  <Slides>9</Slides>
  <Notes>9</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NFA –ε to DFA</vt:lpstr>
      <vt:lpstr>NFA with ε to DFA</vt:lpstr>
      <vt:lpstr>NFA with ε to DFA</vt:lpstr>
      <vt:lpstr>NFA with ε to DFA</vt:lpstr>
      <vt:lpstr>NFA with ε to DFA</vt:lpstr>
      <vt:lpstr>NFA with ε to DFA</vt:lpstr>
      <vt:lpstr>NFA with ε to DFA</vt:lpstr>
      <vt:lpstr>NFA with ε to DFA</vt:lpstr>
      <vt:lpstr>NFA with ε to DFA</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 P P</dc:creator>
  <cp:lastModifiedBy>Admin</cp:lastModifiedBy>
  <cp:revision>303</cp:revision>
  <dcterms:created xsi:type="dcterms:W3CDTF">2019-08-13T09:34:42Z</dcterms:created>
  <dcterms:modified xsi:type="dcterms:W3CDTF">2023-01-31T10:43:18Z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2014-12-18T00:00:00Z</vt:filetime>
  </property>
  <property fmtid="{D5CDD505-2E9C-101B-9397-08002B2CF9AE}" pid="3" name="Creator">
    <vt:lpwstr>Microsoft® Office PowerPoint® 2007</vt:lpwstr>
  </property>
  <property fmtid="{D5CDD505-2E9C-101B-9397-08002B2CF9AE}" pid="4" name="LastSaved">
    <vt:filetime>2019-08-13T00:00:00Z</vt:filetime>
  </property>
  <property fmtid="{D5CDD505-2E9C-101B-9397-08002B2CF9AE}" pid="5" name="ContentTypeId">
    <vt:lpwstr>0x0101005347D2B110A2104CBD9E9F2396239599</vt:lpwstr>
  </property>
</Properties>
</file>